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9" r:id="rId1"/>
  </p:sldMasterIdLst>
  <p:notesMasterIdLst>
    <p:notesMasterId r:id="rId18"/>
  </p:notesMasterIdLst>
  <p:sldIdLst>
    <p:sldId id="256" r:id="rId2"/>
    <p:sldId id="260" r:id="rId3"/>
    <p:sldId id="258" r:id="rId4"/>
    <p:sldId id="259" r:id="rId5"/>
    <p:sldId id="267" r:id="rId6"/>
    <p:sldId id="264" r:id="rId7"/>
    <p:sldId id="265" r:id="rId8"/>
    <p:sldId id="266" r:id="rId9"/>
    <p:sldId id="268" r:id="rId10"/>
    <p:sldId id="261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merican Typewriter" pitchFamily="1" charset="0"/>
        <a:ea typeface="ヒラギノ角ゴ Pro W3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merican Typewriter" pitchFamily="1" charset="0"/>
        <a:ea typeface="ヒラギノ角ゴ Pro W3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merican Typewriter" pitchFamily="1" charset="0"/>
        <a:ea typeface="ヒラギノ角ゴ Pro W3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merican Typewriter" pitchFamily="1" charset="0"/>
        <a:ea typeface="ヒラギノ角ゴ Pro W3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merican Typewriter" pitchFamily="1" charset="0"/>
        <a:ea typeface="ヒラギノ角ゴ Pro W3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merican Typewriter" pitchFamily="1" charset="0"/>
        <a:ea typeface="ヒラギノ角ゴ Pro W3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merican Typewriter" pitchFamily="1" charset="0"/>
        <a:ea typeface="ヒラギノ角ゴ Pro W3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merican Typewriter" pitchFamily="1" charset="0"/>
        <a:ea typeface="ヒラギノ角ゴ Pro W3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merican Typewriter" pitchFamily="1" charset="0"/>
        <a:ea typeface="ヒラギノ角ゴ Pro W3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44" autoAdjust="0"/>
  </p:normalViewPr>
  <p:slideViewPr>
    <p:cSldViewPr>
      <p:cViewPr varScale="1">
        <p:scale>
          <a:sx n="64" d="100"/>
          <a:sy n="64" d="100"/>
        </p:scale>
        <p:origin x="-3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72760E4-6EE0-4450-833D-B3D39A912C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F786FD-CCD6-43B4-AA0E-BA10298B8A2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04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97A459-00D3-4463-B525-34E0FE5A17CF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15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CDE111-C86B-4AB5-A57D-A836FFE5EDD8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25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389B08-94D7-4FA7-8BC3-05F7C3E4281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35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5C5D66-23B5-4A57-A263-3E9D8E2E8924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45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A7159E-110D-4F99-9F18-2815E8FB2A47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56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3E07D5-00B7-4AC4-B930-77C0864ADCBD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66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98039A-1755-4308-882D-EFF7D2895C1B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76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124200"/>
            <a:ext cx="9144000" cy="3581400"/>
            <a:chOff x="0" y="1968"/>
            <a:chExt cx="5760" cy="2256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2160"/>
              <a:ext cx="5760" cy="52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262626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2688"/>
              <a:ext cx="5760" cy="1152"/>
            </a:xfrm>
            <a:prstGeom prst="rect">
              <a:avLst/>
            </a:prstGeom>
            <a:gradFill rotWithShape="0">
              <a:gsLst>
                <a:gs pos="0">
                  <a:srgbClr val="262626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9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9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8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8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48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57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67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76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86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96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05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15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124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134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144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153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1632" y="1968"/>
              <a:ext cx="96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172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182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192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201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211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220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230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auto">
            <a:xfrm>
              <a:off x="240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49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259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268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278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288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297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307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316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326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336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345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355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364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>
              <a:off x="374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3792" y="1968"/>
              <a:ext cx="96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393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>
              <a:off x="403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412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>
              <a:off x="422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52" name="Rectangle 50"/>
            <p:cNvSpPr>
              <a:spLocks noChangeArrowheads="1"/>
            </p:cNvSpPr>
            <p:nvPr/>
          </p:nvSpPr>
          <p:spPr bwMode="auto">
            <a:xfrm>
              <a:off x="432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53" name="Rectangle 51"/>
            <p:cNvSpPr>
              <a:spLocks noChangeArrowheads="1"/>
            </p:cNvSpPr>
            <p:nvPr/>
          </p:nvSpPr>
          <p:spPr bwMode="auto">
            <a:xfrm>
              <a:off x="441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54" name="Rectangle 52"/>
            <p:cNvSpPr>
              <a:spLocks noChangeArrowheads="1"/>
            </p:cNvSpPr>
            <p:nvPr/>
          </p:nvSpPr>
          <p:spPr bwMode="auto">
            <a:xfrm>
              <a:off x="451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>
              <a:off x="460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56" name="Rectangle 54"/>
            <p:cNvSpPr>
              <a:spLocks noChangeArrowheads="1"/>
            </p:cNvSpPr>
            <p:nvPr/>
          </p:nvSpPr>
          <p:spPr bwMode="auto">
            <a:xfrm>
              <a:off x="470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57" name="Rectangle 55"/>
            <p:cNvSpPr>
              <a:spLocks noChangeArrowheads="1"/>
            </p:cNvSpPr>
            <p:nvPr/>
          </p:nvSpPr>
          <p:spPr bwMode="auto">
            <a:xfrm>
              <a:off x="480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58" name="Rectangle 56"/>
            <p:cNvSpPr>
              <a:spLocks noChangeArrowheads="1"/>
            </p:cNvSpPr>
            <p:nvPr/>
          </p:nvSpPr>
          <p:spPr bwMode="auto">
            <a:xfrm>
              <a:off x="489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59" name="Rectangle 57"/>
            <p:cNvSpPr>
              <a:spLocks noChangeArrowheads="1"/>
            </p:cNvSpPr>
            <p:nvPr/>
          </p:nvSpPr>
          <p:spPr bwMode="auto">
            <a:xfrm>
              <a:off x="499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60" name="Rectangle 58"/>
            <p:cNvSpPr>
              <a:spLocks noChangeArrowheads="1"/>
            </p:cNvSpPr>
            <p:nvPr/>
          </p:nvSpPr>
          <p:spPr bwMode="auto">
            <a:xfrm>
              <a:off x="508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61" name="Rectangle 59"/>
            <p:cNvSpPr>
              <a:spLocks noChangeArrowheads="1"/>
            </p:cNvSpPr>
            <p:nvPr/>
          </p:nvSpPr>
          <p:spPr bwMode="auto">
            <a:xfrm>
              <a:off x="518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62" name="Rectangle 60"/>
            <p:cNvSpPr>
              <a:spLocks noChangeArrowheads="1"/>
            </p:cNvSpPr>
            <p:nvPr/>
          </p:nvSpPr>
          <p:spPr bwMode="auto">
            <a:xfrm>
              <a:off x="528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63" name="Rectangle 61"/>
            <p:cNvSpPr>
              <a:spLocks noChangeArrowheads="1"/>
            </p:cNvSpPr>
            <p:nvPr/>
          </p:nvSpPr>
          <p:spPr bwMode="auto">
            <a:xfrm>
              <a:off x="537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64" name="Rectangle 62"/>
            <p:cNvSpPr>
              <a:spLocks noChangeArrowheads="1"/>
            </p:cNvSpPr>
            <p:nvPr/>
          </p:nvSpPr>
          <p:spPr bwMode="auto">
            <a:xfrm>
              <a:off x="547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65" name="Rectangle 63"/>
            <p:cNvSpPr>
              <a:spLocks noChangeArrowheads="1"/>
            </p:cNvSpPr>
            <p:nvPr/>
          </p:nvSpPr>
          <p:spPr bwMode="auto">
            <a:xfrm>
              <a:off x="556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66" name="Rectangle 64"/>
            <p:cNvSpPr>
              <a:spLocks noChangeArrowheads="1"/>
            </p:cNvSpPr>
            <p:nvPr/>
          </p:nvSpPr>
          <p:spPr bwMode="auto">
            <a:xfrm>
              <a:off x="566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67" name="Rectangle 65"/>
            <p:cNvSpPr>
              <a:spLocks noChangeArrowheads="1"/>
            </p:cNvSpPr>
            <p:nvPr/>
          </p:nvSpPr>
          <p:spPr bwMode="auto">
            <a:xfrm>
              <a:off x="0" y="2736"/>
              <a:ext cx="5760" cy="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68" name="Freeform 70"/>
          <p:cNvSpPr>
            <a:spLocks/>
          </p:cNvSpPr>
          <p:nvPr/>
        </p:nvSpPr>
        <p:spPr bwMode="auto">
          <a:xfrm rot="16200000">
            <a:off x="3871118" y="1005682"/>
            <a:ext cx="150813" cy="4845050"/>
          </a:xfrm>
          <a:custGeom>
            <a:avLst/>
            <a:gdLst/>
            <a:ahLst/>
            <a:cxnLst>
              <a:cxn ang="0">
                <a:pos x="12" y="2948"/>
              </a:cxn>
              <a:cxn ang="0">
                <a:pos x="26" y="2736"/>
              </a:cxn>
              <a:cxn ang="0">
                <a:pos x="44" y="2426"/>
              </a:cxn>
              <a:cxn ang="0">
                <a:pos x="28" y="2676"/>
              </a:cxn>
              <a:cxn ang="0">
                <a:pos x="48" y="2456"/>
              </a:cxn>
              <a:cxn ang="0">
                <a:pos x="54" y="2184"/>
              </a:cxn>
              <a:cxn ang="0">
                <a:pos x="55" y="1854"/>
              </a:cxn>
              <a:cxn ang="0">
                <a:pos x="59" y="1786"/>
              </a:cxn>
              <a:cxn ang="0">
                <a:pos x="55" y="2068"/>
              </a:cxn>
              <a:cxn ang="0">
                <a:pos x="56" y="2374"/>
              </a:cxn>
              <a:cxn ang="0">
                <a:pos x="58" y="1974"/>
              </a:cxn>
              <a:cxn ang="0">
                <a:pos x="60" y="2242"/>
              </a:cxn>
              <a:cxn ang="0">
                <a:pos x="54" y="2426"/>
              </a:cxn>
              <a:cxn ang="0">
                <a:pos x="62" y="2348"/>
              </a:cxn>
              <a:cxn ang="0">
                <a:pos x="68" y="1900"/>
              </a:cxn>
              <a:cxn ang="0">
                <a:pos x="68" y="1732"/>
              </a:cxn>
              <a:cxn ang="0">
                <a:pos x="72" y="1672"/>
              </a:cxn>
              <a:cxn ang="0">
                <a:pos x="80" y="1570"/>
              </a:cxn>
              <a:cxn ang="0">
                <a:pos x="88" y="1492"/>
              </a:cxn>
              <a:cxn ang="0">
                <a:pos x="91" y="1442"/>
              </a:cxn>
              <a:cxn ang="0">
                <a:pos x="93" y="1390"/>
              </a:cxn>
              <a:cxn ang="0">
                <a:pos x="86" y="1320"/>
              </a:cxn>
              <a:cxn ang="0">
                <a:pos x="75" y="1198"/>
              </a:cxn>
              <a:cxn ang="0">
                <a:pos x="66" y="1032"/>
              </a:cxn>
              <a:cxn ang="0">
                <a:pos x="63" y="830"/>
              </a:cxn>
              <a:cxn ang="0">
                <a:pos x="60" y="662"/>
              </a:cxn>
              <a:cxn ang="0">
                <a:pos x="51" y="444"/>
              </a:cxn>
              <a:cxn ang="0">
                <a:pos x="54" y="304"/>
              </a:cxn>
              <a:cxn ang="0">
                <a:pos x="54" y="262"/>
              </a:cxn>
              <a:cxn ang="0">
                <a:pos x="58" y="236"/>
              </a:cxn>
              <a:cxn ang="0">
                <a:pos x="63" y="190"/>
              </a:cxn>
              <a:cxn ang="0">
                <a:pos x="64" y="68"/>
              </a:cxn>
              <a:cxn ang="0">
                <a:pos x="60" y="36"/>
              </a:cxn>
              <a:cxn ang="0">
                <a:pos x="52" y="26"/>
              </a:cxn>
              <a:cxn ang="0">
                <a:pos x="39" y="0"/>
              </a:cxn>
              <a:cxn ang="0">
                <a:pos x="26" y="68"/>
              </a:cxn>
              <a:cxn ang="0">
                <a:pos x="22" y="56"/>
              </a:cxn>
              <a:cxn ang="0">
                <a:pos x="16" y="80"/>
              </a:cxn>
              <a:cxn ang="0">
                <a:pos x="5" y="134"/>
              </a:cxn>
              <a:cxn ang="0">
                <a:pos x="0" y="274"/>
              </a:cxn>
              <a:cxn ang="0">
                <a:pos x="7" y="374"/>
              </a:cxn>
              <a:cxn ang="0">
                <a:pos x="14" y="404"/>
              </a:cxn>
              <a:cxn ang="0">
                <a:pos x="20" y="544"/>
              </a:cxn>
              <a:cxn ang="0">
                <a:pos x="26" y="584"/>
              </a:cxn>
              <a:cxn ang="0">
                <a:pos x="38" y="740"/>
              </a:cxn>
              <a:cxn ang="0">
                <a:pos x="41" y="952"/>
              </a:cxn>
              <a:cxn ang="0">
                <a:pos x="50" y="1282"/>
              </a:cxn>
              <a:cxn ang="0">
                <a:pos x="55" y="1500"/>
              </a:cxn>
              <a:cxn ang="0">
                <a:pos x="38" y="1786"/>
              </a:cxn>
              <a:cxn ang="0">
                <a:pos x="40" y="2148"/>
              </a:cxn>
              <a:cxn ang="0">
                <a:pos x="37" y="2438"/>
              </a:cxn>
              <a:cxn ang="0">
                <a:pos x="22" y="2692"/>
              </a:cxn>
              <a:cxn ang="0">
                <a:pos x="5" y="2936"/>
              </a:cxn>
              <a:cxn ang="0">
                <a:pos x="2" y="3032"/>
              </a:cxn>
            </a:cxnLst>
            <a:rect l="0" t="0" r="r" b="b"/>
            <a:pathLst>
              <a:path w="95" h="3052">
                <a:moveTo>
                  <a:pt x="4" y="3052"/>
                </a:moveTo>
                <a:lnTo>
                  <a:pt x="4" y="3032"/>
                </a:lnTo>
                <a:lnTo>
                  <a:pt x="5" y="3008"/>
                </a:lnTo>
                <a:lnTo>
                  <a:pt x="12" y="2948"/>
                </a:lnTo>
                <a:lnTo>
                  <a:pt x="19" y="2882"/>
                </a:lnTo>
                <a:lnTo>
                  <a:pt x="21" y="2846"/>
                </a:lnTo>
                <a:lnTo>
                  <a:pt x="23" y="2810"/>
                </a:lnTo>
                <a:lnTo>
                  <a:pt x="26" y="2736"/>
                </a:lnTo>
                <a:lnTo>
                  <a:pt x="28" y="2662"/>
                </a:lnTo>
                <a:lnTo>
                  <a:pt x="32" y="2596"/>
                </a:lnTo>
                <a:lnTo>
                  <a:pt x="35" y="2540"/>
                </a:lnTo>
                <a:lnTo>
                  <a:pt x="44" y="2426"/>
                </a:lnTo>
                <a:lnTo>
                  <a:pt x="43" y="2444"/>
                </a:lnTo>
                <a:lnTo>
                  <a:pt x="35" y="2540"/>
                </a:lnTo>
                <a:lnTo>
                  <a:pt x="32" y="2602"/>
                </a:lnTo>
                <a:lnTo>
                  <a:pt x="28" y="2676"/>
                </a:lnTo>
                <a:lnTo>
                  <a:pt x="36" y="2582"/>
                </a:lnTo>
                <a:lnTo>
                  <a:pt x="40" y="2540"/>
                </a:lnTo>
                <a:lnTo>
                  <a:pt x="45" y="2504"/>
                </a:lnTo>
                <a:lnTo>
                  <a:pt x="48" y="2456"/>
                </a:lnTo>
                <a:lnTo>
                  <a:pt x="50" y="2404"/>
                </a:lnTo>
                <a:lnTo>
                  <a:pt x="52" y="2350"/>
                </a:lnTo>
                <a:lnTo>
                  <a:pt x="54" y="2294"/>
                </a:lnTo>
                <a:lnTo>
                  <a:pt x="54" y="2184"/>
                </a:lnTo>
                <a:lnTo>
                  <a:pt x="52" y="2074"/>
                </a:lnTo>
                <a:lnTo>
                  <a:pt x="52" y="1966"/>
                </a:lnTo>
                <a:lnTo>
                  <a:pt x="52" y="1916"/>
                </a:lnTo>
                <a:lnTo>
                  <a:pt x="55" y="1854"/>
                </a:lnTo>
                <a:lnTo>
                  <a:pt x="57" y="1794"/>
                </a:lnTo>
                <a:lnTo>
                  <a:pt x="59" y="1768"/>
                </a:lnTo>
                <a:lnTo>
                  <a:pt x="61" y="1746"/>
                </a:lnTo>
                <a:lnTo>
                  <a:pt x="59" y="1786"/>
                </a:lnTo>
                <a:lnTo>
                  <a:pt x="57" y="1826"/>
                </a:lnTo>
                <a:lnTo>
                  <a:pt x="55" y="1906"/>
                </a:lnTo>
                <a:lnTo>
                  <a:pt x="55" y="1986"/>
                </a:lnTo>
                <a:lnTo>
                  <a:pt x="55" y="2068"/>
                </a:lnTo>
                <a:lnTo>
                  <a:pt x="57" y="2230"/>
                </a:lnTo>
                <a:lnTo>
                  <a:pt x="57" y="2310"/>
                </a:lnTo>
                <a:lnTo>
                  <a:pt x="55" y="2392"/>
                </a:lnTo>
                <a:lnTo>
                  <a:pt x="56" y="2374"/>
                </a:lnTo>
                <a:lnTo>
                  <a:pt x="58" y="2290"/>
                </a:lnTo>
                <a:lnTo>
                  <a:pt x="58" y="2204"/>
                </a:lnTo>
                <a:lnTo>
                  <a:pt x="57" y="2034"/>
                </a:lnTo>
                <a:lnTo>
                  <a:pt x="58" y="1974"/>
                </a:lnTo>
                <a:lnTo>
                  <a:pt x="57" y="2034"/>
                </a:lnTo>
                <a:lnTo>
                  <a:pt x="59" y="2108"/>
                </a:lnTo>
                <a:lnTo>
                  <a:pt x="60" y="2188"/>
                </a:lnTo>
                <a:lnTo>
                  <a:pt x="60" y="2242"/>
                </a:lnTo>
                <a:lnTo>
                  <a:pt x="60" y="2294"/>
                </a:lnTo>
                <a:lnTo>
                  <a:pt x="58" y="2336"/>
                </a:lnTo>
                <a:lnTo>
                  <a:pt x="56" y="2374"/>
                </a:lnTo>
                <a:lnTo>
                  <a:pt x="54" y="2426"/>
                </a:lnTo>
                <a:lnTo>
                  <a:pt x="54" y="2442"/>
                </a:lnTo>
                <a:lnTo>
                  <a:pt x="56" y="2428"/>
                </a:lnTo>
                <a:lnTo>
                  <a:pt x="58" y="2408"/>
                </a:lnTo>
                <a:lnTo>
                  <a:pt x="62" y="2348"/>
                </a:lnTo>
                <a:lnTo>
                  <a:pt x="64" y="2270"/>
                </a:lnTo>
                <a:lnTo>
                  <a:pt x="66" y="2180"/>
                </a:lnTo>
                <a:lnTo>
                  <a:pt x="68" y="2006"/>
                </a:lnTo>
                <a:lnTo>
                  <a:pt x="68" y="1900"/>
                </a:lnTo>
                <a:lnTo>
                  <a:pt x="68" y="1858"/>
                </a:lnTo>
                <a:lnTo>
                  <a:pt x="67" y="1818"/>
                </a:lnTo>
                <a:lnTo>
                  <a:pt x="67" y="1776"/>
                </a:lnTo>
                <a:lnTo>
                  <a:pt x="68" y="1732"/>
                </a:lnTo>
                <a:lnTo>
                  <a:pt x="71" y="1704"/>
                </a:lnTo>
                <a:lnTo>
                  <a:pt x="72" y="1690"/>
                </a:lnTo>
                <a:lnTo>
                  <a:pt x="72" y="1678"/>
                </a:lnTo>
                <a:lnTo>
                  <a:pt x="72" y="1672"/>
                </a:lnTo>
                <a:lnTo>
                  <a:pt x="72" y="1660"/>
                </a:lnTo>
                <a:lnTo>
                  <a:pt x="74" y="1628"/>
                </a:lnTo>
                <a:lnTo>
                  <a:pt x="78" y="1598"/>
                </a:lnTo>
                <a:lnTo>
                  <a:pt x="80" y="1570"/>
                </a:lnTo>
                <a:lnTo>
                  <a:pt x="81" y="1544"/>
                </a:lnTo>
                <a:lnTo>
                  <a:pt x="82" y="1534"/>
                </a:lnTo>
                <a:lnTo>
                  <a:pt x="84" y="1520"/>
                </a:lnTo>
                <a:lnTo>
                  <a:pt x="88" y="1492"/>
                </a:lnTo>
                <a:lnTo>
                  <a:pt x="94" y="1466"/>
                </a:lnTo>
                <a:lnTo>
                  <a:pt x="95" y="1456"/>
                </a:lnTo>
                <a:lnTo>
                  <a:pt x="95" y="1452"/>
                </a:lnTo>
                <a:lnTo>
                  <a:pt x="91" y="1442"/>
                </a:lnTo>
                <a:lnTo>
                  <a:pt x="90" y="1440"/>
                </a:lnTo>
                <a:lnTo>
                  <a:pt x="90" y="1436"/>
                </a:lnTo>
                <a:lnTo>
                  <a:pt x="92" y="1422"/>
                </a:lnTo>
                <a:lnTo>
                  <a:pt x="93" y="1390"/>
                </a:lnTo>
                <a:lnTo>
                  <a:pt x="90" y="1372"/>
                </a:lnTo>
                <a:lnTo>
                  <a:pt x="88" y="1360"/>
                </a:lnTo>
                <a:lnTo>
                  <a:pt x="87" y="1348"/>
                </a:lnTo>
                <a:lnTo>
                  <a:pt x="86" y="1320"/>
                </a:lnTo>
                <a:lnTo>
                  <a:pt x="84" y="1298"/>
                </a:lnTo>
                <a:lnTo>
                  <a:pt x="82" y="1274"/>
                </a:lnTo>
                <a:lnTo>
                  <a:pt x="79" y="1244"/>
                </a:lnTo>
                <a:lnTo>
                  <a:pt x="75" y="1198"/>
                </a:lnTo>
                <a:lnTo>
                  <a:pt x="74" y="1164"/>
                </a:lnTo>
                <a:lnTo>
                  <a:pt x="73" y="1130"/>
                </a:lnTo>
                <a:lnTo>
                  <a:pt x="69" y="1090"/>
                </a:lnTo>
                <a:lnTo>
                  <a:pt x="66" y="1032"/>
                </a:lnTo>
                <a:lnTo>
                  <a:pt x="63" y="980"/>
                </a:lnTo>
                <a:lnTo>
                  <a:pt x="63" y="924"/>
                </a:lnTo>
                <a:lnTo>
                  <a:pt x="63" y="876"/>
                </a:lnTo>
                <a:lnTo>
                  <a:pt x="63" y="830"/>
                </a:lnTo>
                <a:lnTo>
                  <a:pt x="66" y="784"/>
                </a:lnTo>
                <a:lnTo>
                  <a:pt x="63" y="756"/>
                </a:lnTo>
                <a:lnTo>
                  <a:pt x="62" y="726"/>
                </a:lnTo>
                <a:lnTo>
                  <a:pt x="60" y="662"/>
                </a:lnTo>
                <a:lnTo>
                  <a:pt x="58" y="598"/>
                </a:lnTo>
                <a:lnTo>
                  <a:pt x="55" y="536"/>
                </a:lnTo>
                <a:lnTo>
                  <a:pt x="52" y="486"/>
                </a:lnTo>
                <a:lnTo>
                  <a:pt x="51" y="444"/>
                </a:lnTo>
                <a:lnTo>
                  <a:pt x="54" y="360"/>
                </a:lnTo>
                <a:lnTo>
                  <a:pt x="54" y="334"/>
                </a:lnTo>
                <a:lnTo>
                  <a:pt x="54" y="314"/>
                </a:lnTo>
                <a:lnTo>
                  <a:pt x="54" y="304"/>
                </a:lnTo>
                <a:lnTo>
                  <a:pt x="52" y="290"/>
                </a:lnTo>
                <a:lnTo>
                  <a:pt x="51" y="274"/>
                </a:lnTo>
                <a:lnTo>
                  <a:pt x="51" y="258"/>
                </a:lnTo>
                <a:lnTo>
                  <a:pt x="54" y="262"/>
                </a:lnTo>
                <a:lnTo>
                  <a:pt x="55" y="238"/>
                </a:lnTo>
                <a:lnTo>
                  <a:pt x="55" y="232"/>
                </a:lnTo>
                <a:lnTo>
                  <a:pt x="56" y="234"/>
                </a:lnTo>
                <a:lnTo>
                  <a:pt x="58" y="236"/>
                </a:lnTo>
                <a:lnTo>
                  <a:pt x="59" y="238"/>
                </a:lnTo>
                <a:lnTo>
                  <a:pt x="60" y="236"/>
                </a:lnTo>
                <a:lnTo>
                  <a:pt x="61" y="230"/>
                </a:lnTo>
                <a:lnTo>
                  <a:pt x="63" y="190"/>
                </a:lnTo>
                <a:lnTo>
                  <a:pt x="66" y="150"/>
                </a:lnTo>
                <a:lnTo>
                  <a:pt x="66" y="110"/>
                </a:lnTo>
                <a:lnTo>
                  <a:pt x="66" y="72"/>
                </a:lnTo>
                <a:lnTo>
                  <a:pt x="64" y="68"/>
                </a:lnTo>
                <a:lnTo>
                  <a:pt x="62" y="64"/>
                </a:lnTo>
                <a:lnTo>
                  <a:pt x="63" y="40"/>
                </a:lnTo>
                <a:lnTo>
                  <a:pt x="61" y="38"/>
                </a:lnTo>
                <a:lnTo>
                  <a:pt x="60" y="36"/>
                </a:lnTo>
                <a:lnTo>
                  <a:pt x="58" y="34"/>
                </a:lnTo>
                <a:lnTo>
                  <a:pt x="57" y="32"/>
                </a:lnTo>
                <a:lnTo>
                  <a:pt x="55" y="30"/>
                </a:lnTo>
                <a:lnTo>
                  <a:pt x="52" y="26"/>
                </a:lnTo>
                <a:lnTo>
                  <a:pt x="48" y="12"/>
                </a:lnTo>
                <a:lnTo>
                  <a:pt x="44" y="2"/>
                </a:lnTo>
                <a:lnTo>
                  <a:pt x="41" y="0"/>
                </a:lnTo>
                <a:lnTo>
                  <a:pt x="39" y="0"/>
                </a:lnTo>
                <a:lnTo>
                  <a:pt x="37" y="8"/>
                </a:lnTo>
                <a:lnTo>
                  <a:pt x="34" y="28"/>
                </a:lnTo>
                <a:lnTo>
                  <a:pt x="31" y="50"/>
                </a:lnTo>
                <a:lnTo>
                  <a:pt x="26" y="68"/>
                </a:lnTo>
                <a:lnTo>
                  <a:pt x="26" y="70"/>
                </a:lnTo>
                <a:lnTo>
                  <a:pt x="25" y="70"/>
                </a:lnTo>
                <a:lnTo>
                  <a:pt x="24" y="66"/>
                </a:lnTo>
                <a:lnTo>
                  <a:pt x="22" y="56"/>
                </a:lnTo>
                <a:lnTo>
                  <a:pt x="20" y="72"/>
                </a:lnTo>
                <a:lnTo>
                  <a:pt x="19" y="80"/>
                </a:lnTo>
                <a:lnTo>
                  <a:pt x="17" y="80"/>
                </a:lnTo>
                <a:lnTo>
                  <a:pt x="16" y="80"/>
                </a:lnTo>
                <a:lnTo>
                  <a:pt x="15" y="72"/>
                </a:lnTo>
                <a:lnTo>
                  <a:pt x="14" y="86"/>
                </a:lnTo>
                <a:lnTo>
                  <a:pt x="11" y="78"/>
                </a:lnTo>
                <a:lnTo>
                  <a:pt x="5" y="134"/>
                </a:lnTo>
                <a:lnTo>
                  <a:pt x="1" y="190"/>
                </a:lnTo>
                <a:lnTo>
                  <a:pt x="0" y="220"/>
                </a:lnTo>
                <a:lnTo>
                  <a:pt x="0" y="248"/>
                </a:lnTo>
                <a:lnTo>
                  <a:pt x="0" y="274"/>
                </a:lnTo>
                <a:lnTo>
                  <a:pt x="1" y="302"/>
                </a:lnTo>
                <a:lnTo>
                  <a:pt x="3" y="328"/>
                </a:lnTo>
                <a:lnTo>
                  <a:pt x="7" y="358"/>
                </a:lnTo>
                <a:lnTo>
                  <a:pt x="7" y="374"/>
                </a:lnTo>
                <a:lnTo>
                  <a:pt x="7" y="390"/>
                </a:lnTo>
                <a:lnTo>
                  <a:pt x="9" y="396"/>
                </a:lnTo>
                <a:lnTo>
                  <a:pt x="11" y="400"/>
                </a:lnTo>
                <a:lnTo>
                  <a:pt x="14" y="404"/>
                </a:lnTo>
                <a:lnTo>
                  <a:pt x="15" y="450"/>
                </a:lnTo>
                <a:lnTo>
                  <a:pt x="16" y="502"/>
                </a:lnTo>
                <a:lnTo>
                  <a:pt x="17" y="526"/>
                </a:lnTo>
                <a:lnTo>
                  <a:pt x="20" y="544"/>
                </a:lnTo>
                <a:lnTo>
                  <a:pt x="22" y="556"/>
                </a:lnTo>
                <a:lnTo>
                  <a:pt x="23" y="558"/>
                </a:lnTo>
                <a:lnTo>
                  <a:pt x="25" y="558"/>
                </a:lnTo>
                <a:lnTo>
                  <a:pt x="26" y="584"/>
                </a:lnTo>
                <a:lnTo>
                  <a:pt x="28" y="602"/>
                </a:lnTo>
                <a:lnTo>
                  <a:pt x="32" y="622"/>
                </a:lnTo>
                <a:lnTo>
                  <a:pt x="34" y="648"/>
                </a:lnTo>
                <a:lnTo>
                  <a:pt x="38" y="740"/>
                </a:lnTo>
                <a:lnTo>
                  <a:pt x="40" y="790"/>
                </a:lnTo>
                <a:lnTo>
                  <a:pt x="41" y="840"/>
                </a:lnTo>
                <a:lnTo>
                  <a:pt x="43" y="896"/>
                </a:lnTo>
                <a:lnTo>
                  <a:pt x="41" y="952"/>
                </a:lnTo>
                <a:lnTo>
                  <a:pt x="41" y="992"/>
                </a:lnTo>
                <a:lnTo>
                  <a:pt x="43" y="1094"/>
                </a:lnTo>
                <a:lnTo>
                  <a:pt x="46" y="1190"/>
                </a:lnTo>
                <a:lnTo>
                  <a:pt x="50" y="1282"/>
                </a:lnTo>
                <a:lnTo>
                  <a:pt x="55" y="1370"/>
                </a:lnTo>
                <a:lnTo>
                  <a:pt x="57" y="1414"/>
                </a:lnTo>
                <a:lnTo>
                  <a:pt x="56" y="1456"/>
                </a:lnTo>
                <a:lnTo>
                  <a:pt x="55" y="1500"/>
                </a:lnTo>
                <a:lnTo>
                  <a:pt x="52" y="1544"/>
                </a:lnTo>
                <a:lnTo>
                  <a:pt x="46" y="1636"/>
                </a:lnTo>
                <a:lnTo>
                  <a:pt x="40" y="1736"/>
                </a:lnTo>
                <a:lnTo>
                  <a:pt x="38" y="1786"/>
                </a:lnTo>
                <a:lnTo>
                  <a:pt x="38" y="1838"/>
                </a:lnTo>
                <a:lnTo>
                  <a:pt x="37" y="1942"/>
                </a:lnTo>
                <a:lnTo>
                  <a:pt x="39" y="2046"/>
                </a:lnTo>
                <a:lnTo>
                  <a:pt x="40" y="2148"/>
                </a:lnTo>
                <a:lnTo>
                  <a:pt x="41" y="2248"/>
                </a:lnTo>
                <a:lnTo>
                  <a:pt x="40" y="2344"/>
                </a:lnTo>
                <a:lnTo>
                  <a:pt x="39" y="2392"/>
                </a:lnTo>
                <a:lnTo>
                  <a:pt x="37" y="2438"/>
                </a:lnTo>
                <a:lnTo>
                  <a:pt x="35" y="2482"/>
                </a:lnTo>
                <a:lnTo>
                  <a:pt x="31" y="2526"/>
                </a:lnTo>
                <a:lnTo>
                  <a:pt x="25" y="2612"/>
                </a:lnTo>
                <a:lnTo>
                  <a:pt x="22" y="2692"/>
                </a:lnTo>
                <a:lnTo>
                  <a:pt x="20" y="2766"/>
                </a:lnTo>
                <a:lnTo>
                  <a:pt x="15" y="2830"/>
                </a:lnTo>
                <a:lnTo>
                  <a:pt x="11" y="2886"/>
                </a:lnTo>
                <a:lnTo>
                  <a:pt x="5" y="2936"/>
                </a:lnTo>
                <a:lnTo>
                  <a:pt x="2" y="2976"/>
                </a:lnTo>
                <a:lnTo>
                  <a:pt x="1" y="2994"/>
                </a:lnTo>
                <a:lnTo>
                  <a:pt x="0" y="3010"/>
                </a:lnTo>
                <a:lnTo>
                  <a:pt x="2" y="3032"/>
                </a:lnTo>
                <a:lnTo>
                  <a:pt x="4" y="305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100420" name="Rectangle 68"/>
          <p:cNvSpPr>
            <a:spLocks noGrp="1" noChangeArrowheads="1"/>
          </p:cNvSpPr>
          <p:nvPr>
            <p:ph type="ctrTitle"/>
          </p:nvPr>
        </p:nvSpPr>
        <p:spPr>
          <a:xfrm>
            <a:off x="457200" y="2286000"/>
            <a:ext cx="8229600" cy="1143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100421" name="Rectangle 6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101600" algn="ctr">
              <a:buFont typeface="Wingdings" pitchFamily="1" charset="2"/>
              <a:buNone/>
              <a:defRPr/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69" name="Rectangle 6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0" name="Rectangle 67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7400" y="6248400"/>
            <a:ext cx="5257800" cy="4572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2853501-0683-4BD1-9F1E-7440B8A7198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FBC9E-DF9B-4052-9BDC-9D75F3DB8D7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6789C-328F-4C56-8A97-6121A9E5B6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685800"/>
            <a:ext cx="8001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71500" y="1981200"/>
            <a:ext cx="3924300" cy="38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924300" cy="38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74BA4-C5EF-4903-8F59-ECE1C54E73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685800"/>
            <a:ext cx="8001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71500" y="1981200"/>
            <a:ext cx="3924300" cy="38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924300" cy="182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62400"/>
            <a:ext cx="3924300" cy="182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E1E43-AC54-4BD6-8702-6771064DCB6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685800"/>
            <a:ext cx="8001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571500" y="1981200"/>
            <a:ext cx="3924300" cy="3810000"/>
          </a:xfrm>
        </p:spPr>
        <p:txBody>
          <a:bodyPr/>
          <a:lstStyle/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924300" cy="38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9ED82-C0CE-4E10-921B-9B8B94FBD09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43CB0-4ACC-4556-8AA6-37FA7E8E896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FCEB9-3375-4B47-B84E-92856291B30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81200"/>
            <a:ext cx="39243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9243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2DAFF-7281-4E99-A74F-F81819389A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79212-1CD3-4ED1-837C-55DD45EF5BA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48B68-2249-4170-9B7C-73F8E2F6C6A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42D77-C1CB-4022-89B2-C44E8757E5D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34FDA-1610-46FE-983A-55852FA493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0DFC1-965B-4052-B08C-DB1F699B4FD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286000"/>
            <a:ext cx="9144000" cy="3581400"/>
            <a:chOff x="0" y="1968"/>
            <a:chExt cx="5760" cy="2256"/>
          </a:xfrm>
        </p:grpSpPr>
        <p:sp>
          <p:nvSpPr>
            <p:cNvPr id="99331" name="Rectangle 3"/>
            <p:cNvSpPr>
              <a:spLocks noChangeArrowheads="1"/>
            </p:cNvSpPr>
            <p:nvPr/>
          </p:nvSpPr>
          <p:spPr bwMode="auto">
            <a:xfrm>
              <a:off x="0" y="2160"/>
              <a:ext cx="5760" cy="52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262626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32" name="Rectangle 4"/>
            <p:cNvSpPr>
              <a:spLocks noChangeArrowheads="1"/>
            </p:cNvSpPr>
            <p:nvPr/>
          </p:nvSpPr>
          <p:spPr bwMode="auto">
            <a:xfrm>
              <a:off x="0" y="2688"/>
              <a:ext cx="5760" cy="1152"/>
            </a:xfrm>
            <a:prstGeom prst="rect">
              <a:avLst/>
            </a:prstGeom>
            <a:gradFill rotWithShape="0">
              <a:gsLst>
                <a:gs pos="0">
                  <a:srgbClr val="262626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33" name="Rectangle 5"/>
            <p:cNvSpPr>
              <a:spLocks noChangeArrowheads="1"/>
            </p:cNvSpPr>
            <p:nvPr/>
          </p:nvSpPr>
          <p:spPr bwMode="auto">
            <a:xfrm>
              <a:off x="9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34" name="Rectangle 6"/>
            <p:cNvSpPr>
              <a:spLocks noChangeArrowheads="1"/>
            </p:cNvSpPr>
            <p:nvPr/>
          </p:nvSpPr>
          <p:spPr bwMode="auto">
            <a:xfrm>
              <a:off x="19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35" name="Rectangle 7"/>
            <p:cNvSpPr>
              <a:spLocks noChangeArrowheads="1"/>
            </p:cNvSpPr>
            <p:nvPr/>
          </p:nvSpPr>
          <p:spPr bwMode="auto">
            <a:xfrm>
              <a:off x="28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36" name="Rectangle 8"/>
            <p:cNvSpPr>
              <a:spLocks noChangeArrowheads="1"/>
            </p:cNvSpPr>
            <p:nvPr/>
          </p:nvSpPr>
          <p:spPr bwMode="auto">
            <a:xfrm>
              <a:off x="38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37" name="Rectangle 9"/>
            <p:cNvSpPr>
              <a:spLocks noChangeArrowheads="1"/>
            </p:cNvSpPr>
            <p:nvPr/>
          </p:nvSpPr>
          <p:spPr bwMode="auto">
            <a:xfrm>
              <a:off x="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38" name="Rectangle 10"/>
            <p:cNvSpPr>
              <a:spLocks noChangeArrowheads="1"/>
            </p:cNvSpPr>
            <p:nvPr/>
          </p:nvSpPr>
          <p:spPr bwMode="auto">
            <a:xfrm>
              <a:off x="48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39" name="Rectangle 11"/>
            <p:cNvSpPr>
              <a:spLocks noChangeArrowheads="1"/>
            </p:cNvSpPr>
            <p:nvPr/>
          </p:nvSpPr>
          <p:spPr bwMode="auto">
            <a:xfrm>
              <a:off x="57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40" name="Rectangle 12"/>
            <p:cNvSpPr>
              <a:spLocks noChangeArrowheads="1"/>
            </p:cNvSpPr>
            <p:nvPr/>
          </p:nvSpPr>
          <p:spPr bwMode="auto">
            <a:xfrm>
              <a:off x="67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41" name="Rectangle 13"/>
            <p:cNvSpPr>
              <a:spLocks noChangeArrowheads="1"/>
            </p:cNvSpPr>
            <p:nvPr/>
          </p:nvSpPr>
          <p:spPr bwMode="auto">
            <a:xfrm>
              <a:off x="76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42" name="Rectangle 14"/>
            <p:cNvSpPr>
              <a:spLocks noChangeArrowheads="1"/>
            </p:cNvSpPr>
            <p:nvPr/>
          </p:nvSpPr>
          <p:spPr bwMode="auto">
            <a:xfrm>
              <a:off x="86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43" name="Rectangle 15"/>
            <p:cNvSpPr>
              <a:spLocks noChangeArrowheads="1"/>
            </p:cNvSpPr>
            <p:nvPr/>
          </p:nvSpPr>
          <p:spPr bwMode="auto">
            <a:xfrm>
              <a:off x="96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44" name="Rectangle 16"/>
            <p:cNvSpPr>
              <a:spLocks noChangeArrowheads="1"/>
            </p:cNvSpPr>
            <p:nvPr/>
          </p:nvSpPr>
          <p:spPr bwMode="auto">
            <a:xfrm>
              <a:off x="105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45" name="Rectangle 17"/>
            <p:cNvSpPr>
              <a:spLocks noChangeArrowheads="1"/>
            </p:cNvSpPr>
            <p:nvPr/>
          </p:nvSpPr>
          <p:spPr bwMode="auto">
            <a:xfrm>
              <a:off x="115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46" name="Rectangle 18"/>
            <p:cNvSpPr>
              <a:spLocks noChangeArrowheads="1"/>
            </p:cNvSpPr>
            <p:nvPr/>
          </p:nvSpPr>
          <p:spPr bwMode="auto">
            <a:xfrm>
              <a:off x="124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47" name="Rectangle 19"/>
            <p:cNvSpPr>
              <a:spLocks noChangeArrowheads="1"/>
            </p:cNvSpPr>
            <p:nvPr/>
          </p:nvSpPr>
          <p:spPr bwMode="auto">
            <a:xfrm>
              <a:off x="134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48" name="Rectangle 20"/>
            <p:cNvSpPr>
              <a:spLocks noChangeArrowheads="1"/>
            </p:cNvSpPr>
            <p:nvPr/>
          </p:nvSpPr>
          <p:spPr bwMode="auto">
            <a:xfrm>
              <a:off x="144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49" name="Rectangle 21"/>
            <p:cNvSpPr>
              <a:spLocks noChangeArrowheads="1"/>
            </p:cNvSpPr>
            <p:nvPr/>
          </p:nvSpPr>
          <p:spPr bwMode="auto">
            <a:xfrm>
              <a:off x="153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50" name="Rectangle 22"/>
            <p:cNvSpPr>
              <a:spLocks noChangeArrowheads="1"/>
            </p:cNvSpPr>
            <p:nvPr/>
          </p:nvSpPr>
          <p:spPr bwMode="auto">
            <a:xfrm>
              <a:off x="1632" y="1968"/>
              <a:ext cx="96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51" name="Rectangle 23"/>
            <p:cNvSpPr>
              <a:spLocks noChangeArrowheads="1"/>
            </p:cNvSpPr>
            <p:nvPr/>
          </p:nvSpPr>
          <p:spPr bwMode="auto">
            <a:xfrm>
              <a:off x="172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52" name="Rectangle 24"/>
            <p:cNvSpPr>
              <a:spLocks noChangeArrowheads="1"/>
            </p:cNvSpPr>
            <p:nvPr/>
          </p:nvSpPr>
          <p:spPr bwMode="auto">
            <a:xfrm>
              <a:off x="182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53" name="Rectangle 25"/>
            <p:cNvSpPr>
              <a:spLocks noChangeArrowheads="1"/>
            </p:cNvSpPr>
            <p:nvPr/>
          </p:nvSpPr>
          <p:spPr bwMode="auto">
            <a:xfrm>
              <a:off x="192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54" name="Rectangle 26"/>
            <p:cNvSpPr>
              <a:spLocks noChangeArrowheads="1"/>
            </p:cNvSpPr>
            <p:nvPr/>
          </p:nvSpPr>
          <p:spPr bwMode="auto">
            <a:xfrm>
              <a:off x="201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55" name="Rectangle 27"/>
            <p:cNvSpPr>
              <a:spLocks noChangeArrowheads="1"/>
            </p:cNvSpPr>
            <p:nvPr/>
          </p:nvSpPr>
          <p:spPr bwMode="auto">
            <a:xfrm>
              <a:off x="211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56" name="Rectangle 28"/>
            <p:cNvSpPr>
              <a:spLocks noChangeArrowheads="1"/>
            </p:cNvSpPr>
            <p:nvPr/>
          </p:nvSpPr>
          <p:spPr bwMode="auto">
            <a:xfrm>
              <a:off x="220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57" name="Rectangle 29"/>
            <p:cNvSpPr>
              <a:spLocks noChangeArrowheads="1"/>
            </p:cNvSpPr>
            <p:nvPr/>
          </p:nvSpPr>
          <p:spPr bwMode="auto">
            <a:xfrm>
              <a:off x="230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58" name="Rectangle 30"/>
            <p:cNvSpPr>
              <a:spLocks noChangeArrowheads="1"/>
            </p:cNvSpPr>
            <p:nvPr/>
          </p:nvSpPr>
          <p:spPr bwMode="auto">
            <a:xfrm>
              <a:off x="240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59" name="Rectangle 31"/>
            <p:cNvSpPr>
              <a:spLocks noChangeArrowheads="1"/>
            </p:cNvSpPr>
            <p:nvPr/>
          </p:nvSpPr>
          <p:spPr bwMode="auto">
            <a:xfrm>
              <a:off x="249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60" name="Rectangle 32"/>
            <p:cNvSpPr>
              <a:spLocks noChangeArrowheads="1"/>
            </p:cNvSpPr>
            <p:nvPr/>
          </p:nvSpPr>
          <p:spPr bwMode="auto">
            <a:xfrm>
              <a:off x="259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61" name="Rectangle 33"/>
            <p:cNvSpPr>
              <a:spLocks noChangeArrowheads="1"/>
            </p:cNvSpPr>
            <p:nvPr/>
          </p:nvSpPr>
          <p:spPr bwMode="auto">
            <a:xfrm>
              <a:off x="268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62" name="Rectangle 34"/>
            <p:cNvSpPr>
              <a:spLocks noChangeArrowheads="1"/>
            </p:cNvSpPr>
            <p:nvPr/>
          </p:nvSpPr>
          <p:spPr bwMode="auto">
            <a:xfrm>
              <a:off x="278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63" name="Rectangle 35"/>
            <p:cNvSpPr>
              <a:spLocks noChangeArrowheads="1"/>
            </p:cNvSpPr>
            <p:nvPr/>
          </p:nvSpPr>
          <p:spPr bwMode="auto">
            <a:xfrm>
              <a:off x="288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64" name="Rectangle 36"/>
            <p:cNvSpPr>
              <a:spLocks noChangeArrowheads="1"/>
            </p:cNvSpPr>
            <p:nvPr/>
          </p:nvSpPr>
          <p:spPr bwMode="auto">
            <a:xfrm>
              <a:off x="297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65" name="Rectangle 37"/>
            <p:cNvSpPr>
              <a:spLocks noChangeArrowheads="1"/>
            </p:cNvSpPr>
            <p:nvPr/>
          </p:nvSpPr>
          <p:spPr bwMode="auto">
            <a:xfrm>
              <a:off x="307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66" name="Rectangle 38"/>
            <p:cNvSpPr>
              <a:spLocks noChangeArrowheads="1"/>
            </p:cNvSpPr>
            <p:nvPr/>
          </p:nvSpPr>
          <p:spPr bwMode="auto">
            <a:xfrm>
              <a:off x="316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67" name="Rectangle 39"/>
            <p:cNvSpPr>
              <a:spLocks noChangeArrowheads="1"/>
            </p:cNvSpPr>
            <p:nvPr/>
          </p:nvSpPr>
          <p:spPr bwMode="auto">
            <a:xfrm>
              <a:off x="326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68" name="Rectangle 40"/>
            <p:cNvSpPr>
              <a:spLocks noChangeArrowheads="1"/>
            </p:cNvSpPr>
            <p:nvPr/>
          </p:nvSpPr>
          <p:spPr bwMode="auto">
            <a:xfrm>
              <a:off x="336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69" name="Rectangle 41"/>
            <p:cNvSpPr>
              <a:spLocks noChangeArrowheads="1"/>
            </p:cNvSpPr>
            <p:nvPr/>
          </p:nvSpPr>
          <p:spPr bwMode="auto">
            <a:xfrm>
              <a:off x="345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70" name="Rectangle 42"/>
            <p:cNvSpPr>
              <a:spLocks noChangeArrowheads="1"/>
            </p:cNvSpPr>
            <p:nvPr/>
          </p:nvSpPr>
          <p:spPr bwMode="auto">
            <a:xfrm>
              <a:off x="355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71" name="Rectangle 43"/>
            <p:cNvSpPr>
              <a:spLocks noChangeArrowheads="1"/>
            </p:cNvSpPr>
            <p:nvPr/>
          </p:nvSpPr>
          <p:spPr bwMode="auto">
            <a:xfrm>
              <a:off x="364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72" name="Rectangle 44"/>
            <p:cNvSpPr>
              <a:spLocks noChangeArrowheads="1"/>
            </p:cNvSpPr>
            <p:nvPr/>
          </p:nvSpPr>
          <p:spPr bwMode="auto">
            <a:xfrm>
              <a:off x="374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73" name="Rectangle 45"/>
            <p:cNvSpPr>
              <a:spLocks noChangeArrowheads="1"/>
            </p:cNvSpPr>
            <p:nvPr/>
          </p:nvSpPr>
          <p:spPr bwMode="auto">
            <a:xfrm>
              <a:off x="3792" y="1968"/>
              <a:ext cx="96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74" name="Rectangle 46"/>
            <p:cNvSpPr>
              <a:spLocks noChangeArrowheads="1"/>
            </p:cNvSpPr>
            <p:nvPr/>
          </p:nvSpPr>
          <p:spPr bwMode="auto">
            <a:xfrm>
              <a:off x="393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75" name="Rectangle 47"/>
            <p:cNvSpPr>
              <a:spLocks noChangeArrowheads="1"/>
            </p:cNvSpPr>
            <p:nvPr/>
          </p:nvSpPr>
          <p:spPr bwMode="auto">
            <a:xfrm>
              <a:off x="403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76" name="Rectangle 48"/>
            <p:cNvSpPr>
              <a:spLocks noChangeArrowheads="1"/>
            </p:cNvSpPr>
            <p:nvPr/>
          </p:nvSpPr>
          <p:spPr bwMode="auto">
            <a:xfrm>
              <a:off x="412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77" name="Rectangle 49"/>
            <p:cNvSpPr>
              <a:spLocks noChangeArrowheads="1"/>
            </p:cNvSpPr>
            <p:nvPr/>
          </p:nvSpPr>
          <p:spPr bwMode="auto">
            <a:xfrm>
              <a:off x="422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78" name="Rectangle 50"/>
            <p:cNvSpPr>
              <a:spLocks noChangeArrowheads="1"/>
            </p:cNvSpPr>
            <p:nvPr/>
          </p:nvSpPr>
          <p:spPr bwMode="auto">
            <a:xfrm>
              <a:off x="432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79" name="Rectangle 51"/>
            <p:cNvSpPr>
              <a:spLocks noChangeArrowheads="1"/>
            </p:cNvSpPr>
            <p:nvPr/>
          </p:nvSpPr>
          <p:spPr bwMode="auto">
            <a:xfrm>
              <a:off x="441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80" name="Rectangle 52"/>
            <p:cNvSpPr>
              <a:spLocks noChangeArrowheads="1"/>
            </p:cNvSpPr>
            <p:nvPr/>
          </p:nvSpPr>
          <p:spPr bwMode="auto">
            <a:xfrm>
              <a:off x="451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81" name="Rectangle 53"/>
            <p:cNvSpPr>
              <a:spLocks noChangeArrowheads="1"/>
            </p:cNvSpPr>
            <p:nvPr/>
          </p:nvSpPr>
          <p:spPr bwMode="auto">
            <a:xfrm>
              <a:off x="460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82" name="Rectangle 54"/>
            <p:cNvSpPr>
              <a:spLocks noChangeArrowheads="1"/>
            </p:cNvSpPr>
            <p:nvPr/>
          </p:nvSpPr>
          <p:spPr bwMode="auto">
            <a:xfrm>
              <a:off x="470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83" name="Rectangle 55"/>
            <p:cNvSpPr>
              <a:spLocks noChangeArrowheads="1"/>
            </p:cNvSpPr>
            <p:nvPr/>
          </p:nvSpPr>
          <p:spPr bwMode="auto">
            <a:xfrm>
              <a:off x="480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84" name="Rectangle 56"/>
            <p:cNvSpPr>
              <a:spLocks noChangeArrowheads="1"/>
            </p:cNvSpPr>
            <p:nvPr/>
          </p:nvSpPr>
          <p:spPr bwMode="auto">
            <a:xfrm>
              <a:off x="489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85" name="Rectangle 57"/>
            <p:cNvSpPr>
              <a:spLocks noChangeArrowheads="1"/>
            </p:cNvSpPr>
            <p:nvPr/>
          </p:nvSpPr>
          <p:spPr bwMode="auto">
            <a:xfrm>
              <a:off x="499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86" name="Rectangle 58"/>
            <p:cNvSpPr>
              <a:spLocks noChangeArrowheads="1"/>
            </p:cNvSpPr>
            <p:nvPr/>
          </p:nvSpPr>
          <p:spPr bwMode="auto">
            <a:xfrm>
              <a:off x="508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87" name="Rectangle 59"/>
            <p:cNvSpPr>
              <a:spLocks noChangeArrowheads="1"/>
            </p:cNvSpPr>
            <p:nvPr/>
          </p:nvSpPr>
          <p:spPr bwMode="auto">
            <a:xfrm>
              <a:off x="518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88" name="Rectangle 60"/>
            <p:cNvSpPr>
              <a:spLocks noChangeArrowheads="1"/>
            </p:cNvSpPr>
            <p:nvPr/>
          </p:nvSpPr>
          <p:spPr bwMode="auto">
            <a:xfrm>
              <a:off x="5280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89" name="Rectangle 61"/>
            <p:cNvSpPr>
              <a:spLocks noChangeArrowheads="1"/>
            </p:cNvSpPr>
            <p:nvPr/>
          </p:nvSpPr>
          <p:spPr bwMode="auto">
            <a:xfrm>
              <a:off x="5376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90" name="Rectangle 62"/>
            <p:cNvSpPr>
              <a:spLocks noChangeArrowheads="1"/>
            </p:cNvSpPr>
            <p:nvPr/>
          </p:nvSpPr>
          <p:spPr bwMode="auto">
            <a:xfrm>
              <a:off x="5472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91" name="Rectangle 63"/>
            <p:cNvSpPr>
              <a:spLocks noChangeArrowheads="1"/>
            </p:cNvSpPr>
            <p:nvPr/>
          </p:nvSpPr>
          <p:spPr bwMode="auto">
            <a:xfrm>
              <a:off x="5568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92" name="Rectangle 64"/>
            <p:cNvSpPr>
              <a:spLocks noChangeArrowheads="1"/>
            </p:cNvSpPr>
            <p:nvPr/>
          </p:nvSpPr>
          <p:spPr bwMode="auto">
            <a:xfrm>
              <a:off x="5664" y="1968"/>
              <a:ext cx="48" cy="22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9393" name="Rectangle 65"/>
            <p:cNvSpPr>
              <a:spLocks noChangeArrowheads="1"/>
            </p:cNvSpPr>
            <p:nvPr/>
          </p:nvSpPr>
          <p:spPr bwMode="auto">
            <a:xfrm>
              <a:off x="0" y="2736"/>
              <a:ext cx="5760" cy="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1027" name="Rectangle 66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685800"/>
            <a:ext cx="8001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28" name="Rectangle 6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981200"/>
            <a:ext cx="8001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99396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9397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7400" y="6248400"/>
            <a:ext cx="5237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kumimoji="1"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9398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2484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kumimoji="1"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15481890-08E8-471E-AE28-931FE5852C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pic>
        <p:nvPicPr>
          <p:cNvPr id="1032" name="Picture 7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85800" y="1652588"/>
            <a:ext cx="914400" cy="17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53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Helvetica" pitchFamily="1" charset="0"/>
          <a:ea typeface="Osaka" pitchFamily="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Helvetica" pitchFamily="1" charset="0"/>
          <a:ea typeface="Osaka" pitchFamily="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Helvetica" pitchFamily="1" charset="0"/>
          <a:ea typeface="Osaka" pitchFamily="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Helvetica" pitchFamily="1" charset="0"/>
          <a:ea typeface="Osaka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Helvetica" pitchFamily="1" charset="0"/>
          <a:ea typeface="Osaka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Helvetica" pitchFamily="1" charset="0"/>
          <a:ea typeface="Osaka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Helvetica" pitchFamily="1" charset="0"/>
          <a:ea typeface="Osaka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Helvetica" pitchFamily="1" charset="0"/>
          <a:ea typeface="Osaka" pitchFamily="1" charset="-128"/>
        </a:defRPr>
      </a:lvl9pPr>
    </p:titleStyle>
    <p:bodyStyle>
      <a:lvl1pPr marL="454025" indent="-352425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Wingdings" pitchFamily="1" charset="2"/>
        <a:buChar char="ü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919163" indent="-350838" algn="l" rtl="0" eaLnBrk="0" fontAlgn="base" hangingPunct="0">
        <a:spcBef>
          <a:spcPct val="20000"/>
        </a:spcBef>
        <a:spcAft>
          <a:spcPct val="0"/>
        </a:spcAft>
        <a:buClr>
          <a:srgbClr val="FF8000"/>
        </a:buClr>
        <a:buSzPct val="100000"/>
        <a:buFont typeface="Wingdings" pitchFamily="1" charset="2"/>
        <a:buChar char="ü"/>
        <a:defRPr kumimoji="1" sz="2800">
          <a:solidFill>
            <a:schemeClr val="tx1"/>
          </a:solidFill>
          <a:latin typeface="+mn-lt"/>
          <a:ea typeface="+mn-ea"/>
        </a:defRPr>
      </a:lvl2pPr>
      <a:lvl3pPr marL="1371600" indent="-3175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ü"/>
        <a:defRPr kumimoji="1" sz="2400">
          <a:solidFill>
            <a:schemeClr val="tx1"/>
          </a:solidFill>
          <a:latin typeface="+mn-lt"/>
          <a:ea typeface="+mn-ea"/>
        </a:defRPr>
      </a:lvl3pPr>
      <a:lvl4pPr marL="1844675" indent="-30162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1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4pPr>
      <a:lvl5pPr marL="2347913" indent="-295275" algn="l" rtl="0" eaLnBrk="0" fontAlgn="base" hangingPunct="0">
        <a:spcBef>
          <a:spcPct val="20000"/>
        </a:spcBef>
        <a:spcAft>
          <a:spcPct val="0"/>
        </a:spcAft>
        <a:buFont typeface="Wingdings" pitchFamily="1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5pPr>
      <a:lvl6pPr marL="2805113" indent="-295275" algn="l" rtl="0" fontAlgn="base">
        <a:spcBef>
          <a:spcPct val="20000"/>
        </a:spcBef>
        <a:spcAft>
          <a:spcPct val="0"/>
        </a:spcAft>
        <a:buFont typeface="Wingdings" pitchFamily="1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6pPr>
      <a:lvl7pPr marL="3262313" indent="-295275" algn="l" rtl="0" fontAlgn="base">
        <a:spcBef>
          <a:spcPct val="20000"/>
        </a:spcBef>
        <a:spcAft>
          <a:spcPct val="0"/>
        </a:spcAft>
        <a:buFont typeface="Wingdings" pitchFamily="1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7pPr>
      <a:lvl8pPr marL="3719513" indent="-295275" algn="l" rtl="0" fontAlgn="base">
        <a:spcBef>
          <a:spcPct val="20000"/>
        </a:spcBef>
        <a:spcAft>
          <a:spcPct val="0"/>
        </a:spcAft>
        <a:buFont typeface="Wingdings" pitchFamily="1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8pPr>
      <a:lvl9pPr marL="4176713" indent="-295275" algn="l" rtl="0" fontAlgn="base">
        <a:spcBef>
          <a:spcPct val="20000"/>
        </a:spcBef>
        <a:spcAft>
          <a:spcPct val="0"/>
        </a:spcAft>
        <a:buFont typeface="Wingdings" pitchFamily="1" charset="2"/>
        <a:buChar char="ü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kumimoji="0" lang="ja-JP" smtClean="0"/>
              <a:t>　スポーツ</a:t>
            </a:r>
            <a:endParaRPr kumimoji="0" lang="en-US" altLang="ja-JP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kumimoji="0" lang="ja-JP" altLang="en-US" smtClean="0">
                <a:ea typeface="ヒラギノ角ゴ Pro W6" pitchFamily="1" charset="-128"/>
              </a:rPr>
              <a:t>サツカー</a:t>
            </a:r>
            <a:endParaRPr kumimoji="0" lang="en-US" altLang="ja-JP" smtClean="0">
              <a:ea typeface="ヒラギノ角ゴ Pro W6" pitchFamily="1" charset="-128"/>
            </a:endParaRPr>
          </a:p>
          <a:p>
            <a:pPr eaLnBrk="1" hangingPunct="1"/>
            <a:r>
              <a:rPr kumimoji="0" lang="ja-JP" altLang="en-US" smtClean="0">
                <a:ea typeface="ヒラギノ角ゴ Pro W6" pitchFamily="1" charset="-128"/>
              </a:rPr>
              <a:t>すもう</a:t>
            </a:r>
            <a:endParaRPr kumimoji="0" lang="en-US" altLang="ja-JP" smtClean="0">
              <a:ea typeface="ヒラギノ角ゴ Pro W6" pitchFamily="1" charset="-128"/>
            </a:endParaRPr>
          </a:p>
          <a:p>
            <a:pPr eaLnBrk="1" hangingPunct="1"/>
            <a:r>
              <a:rPr kumimoji="0" lang="ja-JP" altLang="en-US" smtClean="0">
                <a:ea typeface="ヒラギノ角ゴ Pro W6" pitchFamily="1" charset="-128"/>
              </a:rPr>
              <a:t>　　　　　　やきゆう</a:t>
            </a:r>
            <a:r>
              <a:rPr kumimoji="0" lang="ja-JP" altLang="en-US" smtClean="0">
                <a:ea typeface="ヒラギノ角ゴ Pro W3" pitchFamily="1" charset="-128"/>
              </a:rPr>
              <a:t>　　　　　</a:t>
            </a:r>
            <a:endParaRPr kumimoji="0" lang="en-US" smtClean="0"/>
          </a:p>
          <a:p>
            <a:pPr eaLnBrk="1" hangingPunct="1"/>
            <a:endParaRPr kumimoji="0" lang="en-US" altLang="ja-JP" sz="1800" smtClean="0">
              <a:latin typeface="American Typewriter" pitchFamily="1" charset="0"/>
            </a:endParaRPr>
          </a:p>
          <a:p>
            <a:pPr eaLnBrk="1" hangingPunct="1"/>
            <a:endParaRPr kumimoji="0"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smtClean="0"/>
              <a:t>      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1500" y="1981200"/>
            <a:ext cx="3927475" cy="3810000"/>
          </a:xfrm>
        </p:spPr>
        <p:txBody>
          <a:bodyPr/>
          <a:lstStyle/>
          <a:p>
            <a:pPr eaLnBrk="1" hangingPunct="1"/>
            <a:endParaRPr kumimoji="0" lang="en-US" sz="1800" smtClean="0">
              <a:latin typeface="American Typewriter" pitchFamily="1" charset="0"/>
            </a:endParaRPr>
          </a:p>
          <a:p>
            <a:pPr eaLnBrk="1" hangingPunct="1"/>
            <a:r>
              <a:rPr kumimoji="0" lang="en-US" sz="1800" smtClean="0">
                <a:latin typeface="American Typewriter" pitchFamily="1" charset="0"/>
              </a:rPr>
              <a:t>People fill the Baseball Stadium’s in Japan the by Thousands. </a:t>
            </a:r>
          </a:p>
          <a:p>
            <a:pPr eaLnBrk="1" hangingPunct="1"/>
            <a:r>
              <a:rPr kumimoji="0" lang="en-US" sz="1800" smtClean="0">
                <a:latin typeface="American Typewriter" pitchFamily="1" charset="0"/>
              </a:rPr>
              <a:t>They come in team colours and aren’t afraid to express their feeling about the game.</a:t>
            </a:r>
          </a:p>
          <a:p>
            <a:pPr eaLnBrk="1" hangingPunct="1"/>
            <a:endParaRPr kumimoji="0" lang="en-US" sz="1800" smtClean="0">
              <a:latin typeface="American Typewriter" pitchFamily="1" charset="0"/>
            </a:endParaRPr>
          </a:p>
          <a:p>
            <a:pPr eaLnBrk="1" hangingPunct="1"/>
            <a:endParaRPr kumimoji="0" lang="en-US" sz="1800" smtClean="0">
              <a:latin typeface="American Typewriter" pitchFamily="1" charset="0"/>
            </a:endParaRP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057400"/>
            <a:ext cx="3927475" cy="3810000"/>
          </a:xfrm>
        </p:spPr>
        <p:txBody>
          <a:bodyPr/>
          <a:lstStyle/>
          <a:p>
            <a:pPr eaLnBrk="1" hangingPunct="1">
              <a:buFont typeface="Wingdings" pitchFamily="1" charset="2"/>
              <a:buNone/>
            </a:pPr>
            <a:endParaRPr kumimoji="0" lang="en-US" sz="2000" smtClean="0">
              <a:latin typeface="American Typewriter" pitchFamily="1" charset="0"/>
            </a:endParaRPr>
          </a:p>
          <a:p>
            <a:pPr eaLnBrk="1" hangingPunct="1">
              <a:buFont typeface="Wingdings" pitchFamily="1" charset="2"/>
              <a:buNone/>
            </a:pPr>
            <a:endParaRPr kumimoji="0" lang="en-US" sz="1600" smtClean="0">
              <a:latin typeface="American Typewriter" pitchFamily="1" charset="0"/>
            </a:endParaRPr>
          </a:p>
          <a:p>
            <a:pPr eaLnBrk="1" hangingPunct="1">
              <a:buFont typeface="Wingdings" pitchFamily="1" charset="2"/>
              <a:buNone/>
            </a:pPr>
            <a:endParaRPr kumimoji="0" lang="en-US" sz="1600" smtClean="0">
              <a:latin typeface="American Typewriter" pitchFamily="1" charset="0"/>
            </a:endParaRPr>
          </a:p>
          <a:p>
            <a:pPr eaLnBrk="1" hangingPunct="1"/>
            <a:endParaRPr kumimoji="0" lang="en-US" smtClean="0"/>
          </a:p>
          <a:p>
            <a:pPr eaLnBrk="1" hangingPunct="1">
              <a:buFont typeface="Wingdings" pitchFamily="1" charset="2"/>
              <a:buNone/>
            </a:pPr>
            <a:endParaRPr kumimoji="0" lang="en-US" sz="1600" smtClean="0">
              <a:latin typeface="American Typewriter" pitchFamily="1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035050" y="1068388"/>
            <a:ext cx="5084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Fans and their Love for the game.</a:t>
            </a:r>
            <a:endParaRPr lang="en-US">
              <a:latin typeface="Arial" charset="0"/>
            </a:endParaRPr>
          </a:p>
        </p:txBody>
      </p:sp>
      <p:pic>
        <p:nvPicPr>
          <p:cNvPr id="12294" name="Picture 7" descr="tokyodo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86000"/>
            <a:ext cx="4267200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merican Typewriter" pitchFamily="1" charset="0"/>
              </a:rPr>
              <a:t>Sumo Wrestling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1800" smtClean="0">
                <a:latin typeface="American Typewriter" pitchFamily="1" charset="0"/>
              </a:rPr>
              <a:t>In a sumo bout, a wrestler attempts to force his opponent out of a circular ring.</a:t>
            </a:r>
          </a:p>
          <a:p>
            <a:pPr eaLnBrk="1" hangingPunct="1"/>
            <a:r>
              <a:rPr lang="en-US" sz="1800" smtClean="0">
                <a:latin typeface="American Typewriter" pitchFamily="1" charset="0"/>
              </a:rPr>
              <a:t>The Sport originated in Japan where the sport is practiced professionally.</a:t>
            </a:r>
          </a:p>
          <a:p>
            <a:pPr eaLnBrk="1" hangingPunct="1"/>
            <a:r>
              <a:rPr lang="en-US" sz="1800" smtClean="0">
                <a:latin typeface="American Typewriter" pitchFamily="1" charset="0"/>
              </a:rPr>
              <a:t>There are six grand tournaments annually.</a:t>
            </a:r>
          </a:p>
          <a:p>
            <a:pPr eaLnBrk="1" hangingPunct="1"/>
            <a:r>
              <a:rPr lang="en-US" sz="1800" smtClean="0">
                <a:latin typeface="American Typewriter" pitchFamily="1" charset="0"/>
              </a:rPr>
              <a:t>A sumo wrestler is also known as a Rikishi.</a:t>
            </a:r>
          </a:p>
          <a:p>
            <a:pPr eaLnBrk="1" hangingPunct="1"/>
            <a:endParaRPr lang="en-US" sz="1800" smtClean="0">
              <a:latin typeface="American Typewriter" pitchFamily="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merican Typewriter" pitchFamily="1" charset="0"/>
              </a:rPr>
              <a:t>Training</a:t>
            </a:r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sz="1800" smtClean="0">
                <a:latin typeface="American Typewriter" pitchFamily="1" charset="0"/>
              </a:rPr>
              <a:t>Wrestlers have training everyday.</a:t>
            </a:r>
          </a:p>
          <a:p>
            <a:pPr eaLnBrk="1" hangingPunct="1"/>
            <a:r>
              <a:rPr lang="en-US" sz="1800" smtClean="0">
                <a:latin typeface="American Typewriter" pitchFamily="1" charset="0"/>
              </a:rPr>
              <a:t>Beginner wrestlers get up earlier than most.</a:t>
            </a:r>
          </a:p>
          <a:p>
            <a:pPr eaLnBrk="1" hangingPunct="1"/>
            <a:endParaRPr lang="en-US" sz="1800" smtClean="0">
              <a:latin typeface="American Typewriter" pitchFamily="1" charset="0"/>
            </a:endParaRPr>
          </a:p>
          <a:p>
            <a:pPr eaLnBrk="1" hangingPunct="1"/>
            <a:endParaRPr lang="en-US" sz="1800" smtClean="0">
              <a:latin typeface="American Typewriter" pitchFamily="1" charset="0"/>
            </a:endParaRPr>
          </a:p>
          <a:p>
            <a:pPr eaLnBrk="1" hangingPunct="1"/>
            <a:endParaRPr lang="en-US" sz="1800" smtClean="0">
              <a:latin typeface="American Typewriter" pitchFamily="1" charset="0"/>
            </a:endParaRPr>
          </a:p>
          <a:p>
            <a:pPr eaLnBrk="1" hangingPunct="1">
              <a:buFont typeface="Wingdings" pitchFamily="1" charset="2"/>
              <a:buNone/>
            </a:pPr>
            <a:r>
              <a:rPr lang="en-US" sz="2800" smtClean="0">
                <a:latin typeface="American Typewriter" pitchFamily="1" charset="0"/>
              </a:rPr>
              <a:t>&lt;--- Daily Training</a:t>
            </a:r>
          </a:p>
          <a:p>
            <a:pPr eaLnBrk="1" hangingPunct="1"/>
            <a:endParaRPr lang="en-US" sz="2800" smtClean="0">
              <a:latin typeface="American Typewriter" pitchFamily="1" charset="0"/>
            </a:endParaRPr>
          </a:p>
        </p:txBody>
      </p:sp>
      <p:pic>
        <p:nvPicPr>
          <p:cNvPr id="14340" name="Picture 6" descr="250px-Sumoworkout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2484438"/>
            <a:ext cx="3924300" cy="2803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merican Typewriter" pitchFamily="1" charset="0"/>
              </a:rPr>
              <a:t>Traditions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000" smtClean="0">
                <a:latin typeface="American Typewriter" pitchFamily="1" charset="0"/>
              </a:rPr>
              <a:t>Wrestlers are required to live in sumo training stable known as Hehya. </a:t>
            </a:r>
          </a:p>
          <a:p>
            <a:pPr eaLnBrk="1" hangingPunct="1"/>
            <a:r>
              <a:rPr lang="en-US" sz="2000" smtClean="0">
                <a:latin typeface="American Typewriter" pitchFamily="1" charset="0"/>
              </a:rPr>
              <a:t>All Their daily activities such as eating and clothing are dictated by strict traditions.</a:t>
            </a:r>
          </a:p>
          <a:p>
            <a:pPr eaLnBrk="1" hangingPunct="1"/>
            <a:r>
              <a:rPr lang="en-US" sz="2000" smtClean="0">
                <a:latin typeface="American Typewriter" pitchFamily="1" charset="0"/>
              </a:rPr>
              <a:t>Wrestlers throw salt onto the ring to purify it, before fighting.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57188" y="285750"/>
            <a:ext cx="3008312" cy="1162050"/>
          </a:xfrm>
        </p:spPr>
        <p:txBody>
          <a:bodyPr/>
          <a:lstStyle/>
          <a:p>
            <a:pPr eaLnBrk="1" hangingPunct="1"/>
            <a:r>
              <a:rPr lang="en-CA" sz="3200" smtClean="0">
                <a:latin typeface="American Typewriter" pitchFamily="1" charset="0"/>
              </a:rPr>
              <a:t>The Bout</a:t>
            </a:r>
          </a:p>
        </p:txBody>
      </p:sp>
      <p:pic>
        <p:nvPicPr>
          <p:cNvPr id="16387" name="Content Placeholder 4" descr="JapanSumoMatc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43375" y="1674813"/>
            <a:ext cx="4429125" cy="4397375"/>
          </a:xfrm>
        </p:spPr>
      </p:pic>
      <p:sp>
        <p:nvSpPr>
          <p:cNvPr id="16388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CA" smtClean="0"/>
          </a:p>
          <a:p>
            <a:pPr eaLnBrk="1" hangingPunct="1"/>
            <a:endParaRPr lang="en-CA" smtClean="0"/>
          </a:p>
          <a:p>
            <a:pPr eaLnBrk="1" hangingPunct="1"/>
            <a:r>
              <a:rPr lang="en-CA" sz="1600" smtClean="0"/>
              <a:t>The matches are in a ring 4.55 m in diameter and 16.26 square meters.</a:t>
            </a:r>
          </a:p>
          <a:p>
            <a:pPr eaLnBrk="1" hangingPunct="1"/>
            <a:endParaRPr lang="en-CA" sz="1600" smtClean="0"/>
          </a:p>
          <a:p>
            <a:pPr eaLnBrk="1" hangingPunct="1"/>
            <a:r>
              <a:rPr lang="en-CA" sz="1600" smtClean="0"/>
              <a:t>Wrestlers enter the stadium in seperate wings of the stadium to make sure they dont see there opponent  before the match.</a:t>
            </a:r>
          </a:p>
          <a:p>
            <a:pPr eaLnBrk="1" hangingPunct="1"/>
            <a:endParaRPr lang="en-CA" sz="1600" smtClean="0"/>
          </a:p>
          <a:p>
            <a:pPr eaLnBrk="1" hangingPunct="1"/>
            <a:r>
              <a:rPr lang="en-CA" sz="1600" smtClean="0"/>
              <a:t>Before the match wrestlers swat facing each other to show that they don’t have any wepon’s.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z="3200" smtClean="0"/>
              <a:t>North American perspective</a:t>
            </a:r>
          </a:p>
        </p:txBody>
      </p:sp>
      <p:sp>
        <p:nvSpPr>
          <p:cNvPr id="17411" name="Vertical Text Placeholder 8"/>
          <p:cNvSpPr>
            <a:spLocks noGrp="1"/>
          </p:cNvSpPr>
          <p:nvPr>
            <p:ph type="body" orient="vert" idx="1"/>
          </p:nvPr>
        </p:nvSpPr>
        <p:spPr>
          <a:xfrm rot="16200000">
            <a:off x="2139157" y="3239293"/>
            <a:ext cx="6324600" cy="5548313"/>
          </a:xfrm>
        </p:spPr>
        <p:txBody>
          <a:bodyPr/>
          <a:lstStyle/>
          <a:p>
            <a:pPr eaLnBrk="1" hangingPunct="1"/>
            <a:r>
              <a:rPr lang="en-CA" sz="2800" smtClean="0"/>
              <a:t>Most North Americans consider sumo wrestling as joke.</a:t>
            </a:r>
          </a:p>
          <a:p>
            <a:pPr eaLnBrk="1" hangingPunct="1"/>
            <a:r>
              <a:rPr lang="en-CA" sz="2800" smtClean="0"/>
              <a:t>Some people realize the importance of sumo wrestling  to Japan and respect it.</a:t>
            </a:r>
          </a:p>
          <a:p>
            <a:pPr eaLnBrk="1" hangingPunct="1"/>
            <a:endParaRPr lang="en-CA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                  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ja-JP" smtClean="0">
                <a:ea typeface="ヒラギノ角ゴ Pro W3" pitchFamily="1" charset="-128"/>
              </a:rPr>
              <a:t>　　　　　サツカー</a:t>
            </a:r>
            <a:endParaRPr kumimoji="0" lang="en-US" altLang="ja-JP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1500" y="1981200"/>
            <a:ext cx="3927475" cy="3810000"/>
          </a:xfrm>
        </p:spPr>
        <p:txBody>
          <a:bodyPr/>
          <a:lstStyle/>
          <a:p>
            <a:pPr eaLnBrk="1" hangingPunct="1">
              <a:buFont typeface="Wingdings" pitchFamily="1" charset="2"/>
              <a:buNone/>
            </a:pPr>
            <a:r>
              <a:rPr kumimoji="0" lang="en-US" altLang="ja-JP" sz="1600" smtClean="0">
                <a:latin typeface="American Typewriter" pitchFamily="1" charset="0"/>
              </a:rPr>
              <a:t>Soccer in Japan started in High</a:t>
            </a:r>
          </a:p>
          <a:p>
            <a:pPr eaLnBrk="1" hangingPunct="1">
              <a:buFont typeface="Wingdings" pitchFamily="1" charset="2"/>
              <a:buNone/>
            </a:pPr>
            <a:r>
              <a:rPr kumimoji="0" lang="en-US" altLang="ja-JP" sz="1600" smtClean="0">
                <a:latin typeface="American Typewriter" pitchFamily="1" charset="0"/>
              </a:rPr>
              <a:t>Schools and Universities in the mid</a:t>
            </a:r>
          </a:p>
          <a:p>
            <a:pPr eaLnBrk="1" hangingPunct="1">
              <a:buFont typeface="Wingdings" pitchFamily="1" charset="2"/>
              <a:buNone/>
            </a:pPr>
            <a:r>
              <a:rPr kumimoji="0" lang="en-US" altLang="ja-JP" sz="1600" smtClean="0">
                <a:latin typeface="American Typewriter" pitchFamily="1" charset="0"/>
              </a:rPr>
              <a:t>19th century. Soccer is a very</a:t>
            </a:r>
          </a:p>
          <a:p>
            <a:pPr eaLnBrk="1" hangingPunct="1">
              <a:buFont typeface="Wingdings" pitchFamily="1" charset="2"/>
              <a:buNone/>
            </a:pPr>
            <a:r>
              <a:rPr kumimoji="0" lang="en-US" altLang="ja-JP" sz="1600" smtClean="0">
                <a:latin typeface="American Typewriter" pitchFamily="1" charset="0"/>
              </a:rPr>
              <a:t>popular sport in the country of</a:t>
            </a:r>
          </a:p>
          <a:p>
            <a:pPr eaLnBrk="1" hangingPunct="1">
              <a:buFont typeface="Wingdings" pitchFamily="1" charset="2"/>
              <a:buNone/>
            </a:pPr>
            <a:r>
              <a:rPr kumimoji="0" lang="en-US" altLang="ja-JP" sz="1600" smtClean="0">
                <a:latin typeface="American Typewriter" pitchFamily="1" charset="0"/>
              </a:rPr>
              <a:t>Japan, many people start at an early</a:t>
            </a:r>
          </a:p>
          <a:p>
            <a:pPr eaLnBrk="1" hangingPunct="1">
              <a:buFont typeface="Wingdings" pitchFamily="1" charset="2"/>
              <a:buNone/>
            </a:pPr>
            <a:r>
              <a:rPr kumimoji="0" lang="en-US" altLang="ja-JP" sz="1600" smtClean="0">
                <a:latin typeface="American Typewriter" pitchFamily="1" charset="0"/>
              </a:rPr>
              <a:t>age.The Japanese people are big</a:t>
            </a:r>
          </a:p>
          <a:p>
            <a:pPr eaLnBrk="1" hangingPunct="1">
              <a:buFont typeface="Wingdings" pitchFamily="1" charset="2"/>
              <a:buNone/>
            </a:pPr>
            <a:r>
              <a:rPr kumimoji="0" lang="en-US" altLang="ja-JP" sz="1600" smtClean="0">
                <a:latin typeface="American Typewriter" pitchFamily="1" charset="0"/>
              </a:rPr>
              <a:t>supporters of the J.League.</a:t>
            </a:r>
            <a:endParaRPr kumimoji="0" lang="en-US" sz="1600" smtClean="0">
              <a:latin typeface="American Typewriter" pitchFamily="1" charset="0"/>
            </a:endParaRPr>
          </a:p>
        </p:txBody>
      </p:sp>
      <p:pic>
        <p:nvPicPr>
          <p:cNvPr id="4100" name="Picture 6" descr="JONakamura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24488" y="1981200"/>
            <a:ext cx="2366962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smtClean="0">
                <a:latin typeface="American Typewriter" pitchFamily="1" charset="0"/>
              </a:rPr>
              <a:t>J.League</a:t>
            </a:r>
            <a:r>
              <a:rPr kumimoji="0" lang="en-US" smtClean="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508000" eaLnBrk="1" hangingPunct="1">
              <a:buFont typeface="Wingdings" pitchFamily="1" charset="2"/>
              <a:buNone/>
            </a:pPr>
            <a:r>
              <a:rPr kumimoji="0" lang="en-US" sz="2000" smtClean="0">
                <a:latin typeface="American Typewriter" pitchFamily="1" charset="0"/>
              </a:rPr>
              <a:t>         The most popular soccer league in Japan.</a:t>
            </a:r>
          </a:p>
          <a:p>
            <a:pPr marL="609600" indent="-508000" eaLnBrk="1" hangingPunct="1">
              <a:buFont typeface="Wingdings" pitchFamily="1" charset="2"/>
              <a:buNone/>
            </a:pPr>
            <a:r>
              <a:rPr kumimoji="0" lang="en-US" sz="2000" smtClean="0">
                <a:latin typeface="American Typewriter" pitchFamily="1" charset="0"/>
              </a:rPr>
              <a:t>         2 major leagues, 18 teams in each. </a:t>
            </a:r>
          </a:p>
          <a:p>
            <a:pPr marL="609600" indent="-508000" eaLnBrk="1" hangingPunct="1">
              <a:buFont typeface="Wingdings" pitchFamily="1" charset="2"/>
              <a:buNone/>
            </a:pPr>
            <a:r>
              <a:rPr kumimoji="0" lang="en-US" sz="2000" smtClean="0">
                <a:latin typeface="American Typewriter" pitchFamily="1" charset="0"/>
              </a:rPr>
              <a:t>         The J. League board had to goals for the future.</a:t>
            </a:r>
          </a:p>
          <a:p>
            <a:pPr marL="609600" indent="-508000" eaLnBrk="1" hangingPunct="1">
              <a:buFont typeface="Wingdings" pitchFamily="1" charset="2"/>
              <a:buNone/>
            </a:pPr>
            <a:endParaRPr kumimoji="0" lang="en-US" sz="2000" smtClean="0">
              <a:latin typeface="American Typewriter" pitchFamily="1" charset="0"/>
            </a:endParaRPr>
          </a:p>
          <a:p>
            <a:pPr marL="609600" indent="-508000" eaLnBrk="1" hangingPunct="1">
              <a:buFont typeface="Arial" charset="0"/>
              <a:buAutoNum type="arabicPeriod"/>
            </a:pPr>
            <a:r>
              <a:rPr kumimoji="0" lang="en-US" sz="2000" smtClean="0">
                <a:latin typeface="American Typewriter" pitchFamily="1" charset="0"/>
              </a:rPr>
              <a:t>To have 100 clubs in the league by their 100th season.</a:t>
            </a:r>
          </a:p>
          <a:p>
            <a:pPr marL="609600" indent="-508000" eaLnBrk="1" hangingPunct="1">
              <a:buFont typeface="Arial" charset="0"/>
              <a:buAutoNum type="arabicPeriod"/>
            </a:pPr>
            <a:r>
              <a:rPr kumimoji="0" lang="en-US" sz="2000" smtClean="0">
                <a:latin typeface="American Typewriter" pitchFamily="1" charset="0"/>
              </a:rPr>
              <a:t>To separate teams and produce another Division.</a:t>
            </a:r>
          </a:p>
          <a:p>
            <a:pPr marL="609600" indent="-508000" eaLnBrk="1" hangingPunct="1">
              <a:buFont typeface="Arial" charset="0"/>
              <a:buAutoNum type="arabicPeriod"/>
            </a:pPr>
            <a:endParaRPr kumimoji="0" lang="en-US" sz="2000" smtClean="0">
              <a:latin typeface="American Typewriter" pitchFamily="1" charset="0"/>
            </a:endParaRPr>
          </a:p>
          <a:p>
            <a:pPr marL="609600" indent="-508000" eaLnBrk="1" hangingPunct="1">
              <a:buFont typeface="Wingdings" pitchFamily="1" charset="2"/>
              <a:buNone/>
            </a:pPr>
            <a:endParaRPr kumimoji="0"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smtClean="0">
                <a:latin typeface="American Typewriter" pitchFamily="1" charset="0"/>
              </a:rPr>
              <a:t>Famous Foreigners</a:t>
            </a:r>
            <a:r>
              <a:rPr kumimoji="0" lang="en-US" smtClean="0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1500" y="1981200"/>
            <a:ext cx="3927475" cy="3810000"/>
          </a:xfrm>
        </p:spPr>
        <p:txBody>
          <a:bodyPr/>
          <a:lstStyle/>
          <a:p>
            <a:pPr marL="533400" indent="-431800" eaLnBrk="1" hangingPunct="1">
              <a:lnSpc>
                <a:spcPct val="100000"/>
              </a:lnSpc>
              <a:buFont typeface="Wingdings" pitchFamily="1" charset="2"/>
              <a:buNone/>
            </a:pPr>
            <a:r>
              <a:rPr kumimoji="0" lang="en-US" sz="1600" smtClean="0">
                <a:latin typeface="American Typewriter" pitchFamily="1" charset="0"/>
              </a:rPr>
              <a:t>Gary Lineker </a:t>
            </a:r>
          </a:p>
          <a:p>
            <a:pPr marL="533400" indent="-431800" eaLnBrk="1" hangingPunct="1">
              <a:lnSpc>
                <a:spcPct val="100000"/>
              </a:lnSpc>
              <a:buFont typeface="Wingdings" pitchFamily="1" charset="2"/>
              <a:buNone/>
            </a:pPr>
            <a:r>
              <a:rPr kumimoji="0" lang="en-US" altLang="ja-JP" sz="1600" smtClean="0">
                <a:latin typeface="American Typewriter" pitchFamily="1" charset="0"/>
              </a:rPr>
              <a:t>(England Legend,</a:t>
            </a:r>
          </a:p>
          <a:p>
            <a:pPr marL="533400" indent="-431800" eaLnBrk="1" hangingPunct="1">
              <a:lnSpc>
                <a:spcPct val="100000"/>
              </a:lnSpc>
              <a:buFont typeface="Wingdings" pitchFamily="1" charset="2"/>
              <a:buNone/>
            </a:pPr>
            <a:r>
              <a:rPr kumimoji="0" lang="en-US" altLang="ja-JP" sz="1600" smtClean="0">
                <a:latin typeface="American Typewriter" pitchFamily="1" charset="0"/>
              </a:rPr>
              <a:t> Nagoya Grampus)</a:t>
            </a:r>
          </a:p>
          <a:p>
            <a:pPr marL="533400" indent="-431800" eaLnBrk="1" hangingPunct="1">
              <a:lnSpc>
                <a:spcPct val="100000"/>
              </a:lnSpc>
              <a:buFont typeface="Wingdings" pitchFamily="1" charset="2"/>
              <a:buNone/>
            </a:pPr>
            <a:endParaRPr kumimoji="0" lang="en-US" altLang="ja-JP" sz="1600" smtClean="0">
              <a:latin typeface="American Typewriter" pitchFamily="1" charset="0"/>
            </a:endParaRPr>
          </a:p>
          <a:p>
            <a:pPr marL="533400" indent="-431800" eaLnBrk="1" hangingPunct="1">
              <a:lnSpc>
                <a:spcPct val="100000"/>
              </a:lnSpc>
              <a:buFont typeface="Wingdings" pitchFamily="1" charset="2"/>
              <a:buNone/>
            </a:pPr>
            <a:r>
              <a:rPr kumimoji="0" lang="en-US" sz="1600" smtClean="0">
                <a:latin typeface="American Typewriter" pitchFamily="1" charset="0"/>
              </a:rPr>
              <a:t>Dunga (Coach of Brazil, </a:t>
            </a:r>
          </a:p>
          <a:p>
            <a:pPr marL="533400" indent="-431800" eaLnBrk="1" hangingPunct="1">
              <a:lnSpc>
                <a:spcPct val="100000"/>
              </a:lnSpc>
              <a:buFont typeface="Wingdings" pitchFamily="1" charset="2"/>
              <a:buNone/>
            </a:pPr>
            <a:r>
              <a:rPr kumimoji="0" lang="en-US" sz="1600" smtClean="0">
                <a:latin typeface="American Typewriter" pitchFamily="1" charset="0"/>
              </a:rPr>
              <a:t>Jubilo Iwata)</a:t>
            </a:r>
            <a:endParaRPr kumimoji="0" lang="en-US" altLang="ja-JP" sz="1600" smtClean="0">
              <a:latin typeface="American Typewriter" pitchFamily="1" charset="0"/>
            </a:endParaRPr>
          </a:p>
          <a:p>
            <a:pPr marL="533400" indent="-431800" eaLnBrk="1" hangingPunct="1">
              <a:lnSpc>
                <a:spcPct val="100000"/>
              </a:lnSpc>
              <a:buFont typeface="Wingdings" pitchFamily="1" charset="2"/>
              <a:buNone/>
            </a:pPr>
            <a:endParaRPr kumimoji="0" lang="en-US" sz="1600" smtClean="0">
              <a:latin typeface="American Typewriter" pitchFamily="1" charset="0"/>
            </a:endParaRPr>
          </a:p>
          <a:p>
            <a:pPr marL="533400" indent="-431800" eaLnBrk="1" hangingPunct="1">
              <a:lnSpc>
                <a:spcPct val="100000"/>
              </a:lnSpc>
              <a:buFont typeface="Wingdings" pitchFamily="1" charset="2"/>
              <a:buNone/>
            </a:pPr>
            <a:endParaRPr kumimoji="0" lang="en-US" altLang="ja-JP" sz="1600" smtClean="0">
              <a:latin typeface="American Typewriter" pitchFamily="1" charset="0"/>
            </a:endParaRPr>
          </a:p>
          <a:p>
            <a:pPr marL="533400" indent="-431800" eaLnBrk="1" hangingPunct="1">
              <a:lnSpc>
                <a:spcPct val="100000"/>
              </a:lnSpc>
              <a:buFont typeface="Wingdings" pitchFamily="1" charset="2"/>
              <a:buNone/>
            </a:pPr>
            <a:r>
              <a:rPr kumimoji="0" lang="en-US" sz="1600" smtClean="0">
                <a:latin typeface="American Typewriter" pitchFamily="1" charset="0"/>
              </a:rPr>
              <a:t>Zico (World Cup Champion, </a:t>
            </a:r>
          </a:p>
          <a:p>
            <a:pPr marL="533400" indent="-431800" eaLnBrk="1" hangingPunct="1">
              <a:lnSpc>
                <a:spcPct val="100000"/>
              </a:lnSpc>
              <a:buFont typeface="Wingdings" pitchFamily="1" charset="2"/>
              <a:buNone/>
            </a:pPr>
            <a:r>
              <a:rPr kumimoji="0" lang="en-US" sz="1600" smtClean="0">
                <a:latin typeface="American Typewriter" pitchFamily="1" charset="0"/>
              </a:rPr>
              <a:t>Brazil Legend,</a:t>
            </a:r>
          </a:p>
          <a:p>
            <a:pPr marL="533400" indent="-431800" eaLnBrk="1" hangingPunct="1">
              <a:lnSpc>
                <a:spcPct val="100000"/>
              </a:lnSpc>
              <a:buFont typeface="Wingdings" pitchFamily="1" charset="2"/>
              <a:buNone/>
            </a:pPr>
            <a:r>
              <a:rPr kumimoji="0" lang="en-US" sz="1600" smtClean="0">
                <a:latin typeface="American Typewriter" pitchFamily="1" charset="0"/>
              </a:rPr>
              <a:t>Kashima Antlers)</a:t>
            </a:r>
          </a:p>
          <a:p>
            <a:pPr marL="533400" indent="-431800" eaLnBrk="1" hangingPunct="1">
              <a:lnSpc>
                <a:spcPct val="100000"/>
              </a:lnSpc>
              <a:buFont typeface="Wingdings" pitchFamily="1" charset="2"/>
              <a:buNone/>
            </a:pPr>
            <a:endParaRPr kumimoji="0" lang="en-US" altLang="ja-JP" sz="1600" smtClean="0">
              <a:latin typeface="American Typewriter" pitchFamily="1" charset="0"/>
            </a:endParaRPr>
          </a:p>
          <a:p>
            <a:pPr marL="533400" indent="-431800" eaLnBrk="1" hangingPunct="1">
              <a:lnSpc>
                <a:spcPct val="100000"/>
              </a:lnSpc>
              <a:buFont typeface="Wingdings" pitchFamily="1" charset="2"/>
              <a:buNone/>
            </a:pPr>
            <a:endParaRPr kumimoji="0" lang="en-US" altLang="ja-JP" sz="1600" smtClean="0">
              <a:latin typeface="American Typewriter" pitchFamily="1" charset="0"/>
            </a:endParaRPr>
          </a:p>
          <a:p>
            <a:pPr marL="533400" indent="-431800" eaLnBrk="1" hangingPunct="1">
              <a:lnSpc>
                <a:spcPct val="100000"/>
              </a:lnSpc>
              <a:buFont typeface="Wingdings" pitchFamily="1" charset="2"/>
              <a:buNone/>
            </a:pPr>
            <a:r>
              <a:rPr kumimoji="0" lang="en-US" sz="1600" smtClean="0">
                <a:latin typeface="American Typewriter" pitchFamily="1" charset="0"/>
              </a:rPr>
              <a:t>Leonardo (Coach of AC Milan,</a:t>
            </a:r>
          </a:p>
          <a:p>
            <a:pPr marL="533400" indent="-431800" eaLnBrk="1" hangingPunct="1">
              <a:lnSpc>
                <a:spcPct val="100000"/>
              </a:lnSpc>
              <a:buFont typeface="Wingdings" pitchFamily="1" charset="2"/>
              <a:buNone/>
            </a:pPr>
            <a:r>
              <a:rPr kumimoji="0" lang="en-US" sz="1600" smtClean="0">
                <a:latin typeface="American Typewriter" pitchFamily="1" charset="0"/>
              </a:rPr>
              <a:t> World Cup Champion, </a:t>
            </a:r>
          </a:p>
          <a:p>
            <a:pPr marL="533400" indent="-431800" eaLnBrk="1" hangingPunct="1">
              <a:lnSpc>
                <a:spcPct val="100000"/>
              </a:lnSpc>
              <a:buFont typeface="Wingdings" pitchFamily="1" charset="2"/>
              <a:buNone/>
            </a:pPr>
            <a:r>
              <a:rPr kumimoji="0" lang="en-US" sz="1600" smtClean="0">
                <a:latin typeface="American Typewriter" pitchFamily="1" charset="0"/>
              </a:rPr>
              <a:t>Kashima Antlers)</a:t>
            </a:r>
          </a:p>
          <a:p>
            <a:pPr marL="533400" indent="-431800" eaLnBrk="1" hangingPunct="1">
              <a:lnSpc>
                <a:spcPct val="100000"/>
              </a:lnSpc>
              <a:buFont typeface="Wingdings" pitchFamily="1" charset="2"/>
              <a:buNone/>
            </a:pPr>
            <a:endParaRPr kumimoji="0" lang="en-US" sz="2400" smtClean="0"/>
          </a:p>
        </p:txBody>
      </p:sp>
      <p:pic>
        <p:nvPicPr>
          <p:cNvPr id="6148" name="Picture 7" descr="images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43575" y="4071938"/>
            <a:ext cx="1755775" cy="1597025"/>
          </a:xfrm>
        </p:spPr>
      </p:pic>
      <p:pic>
        <p:nvPicPr>
          <p:cNvPr id="6149" name="Picture 9" descr="images-1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591175" y="1981200"/>
            <a:ext cx="2033588" cy="1828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merican Typewriter" pitchFamily="1" charset="0"/>
              </a:rPr>
              <a:t>Competition</a:t>
            </a:r>
            <a:r>
              <a:rPr lang="en-US" smtClean="0"/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kumimoji="0" lang="en-US" sz="1800" smtClean="0">
                <a:latin typeface="American Typewriter" pitchFamily="1" charset="0"/>
              </a:rPr>
              <a:t>Most Championships: Kashima Antler (7)</a:t>
            </a:r>
          </a:p>
          <a:p>
            <a:pPr eaLnBrk="1" hangingPunct="1">
              <a:lnSpc>
                <a:spcPct val="100000"/>
              </a:lnSpc>
              <a:buFont typeface="Wingdings" pitchFamily="1" charset="2"/>
              <a:buNone/>
            </a:pPr>
            <a:endParaRPr kumimoji="0" lang="en-US" sz="1800" smtClean="0">
              <a:latin typeface="American Typewriter" pitchFamily="1" charset="0"/>
            </a:endParaRPr>
          </a:p>
          <a:p>
            <a:pPr eaLnBrk="1" hangingPunct="1">
              <a:lnSpc>
                <a:spcPct val="100000"/>
              </a:lnSpc>
            </a:pPr>
            <a:r>
              <a:rPr kumimoji="0" lang="en-US" sz="1800" smtClean="0">
                <a:latin typeface="American Typewriter" pitchFamily="1" charset="0"/>
              </a:rPr>
              <a:t>Longest Reigning Champions: Kashima Antlers (3)</a:t>
            </a:r>
          </a:p>
          <a:p>
            <a:pPr eaLnBrk="1" hangingPunct="1">
              <a:lnSpc>
                <a:spcPct val="100000"/>
              </a:lnSpc>
              <a:buFont typeface="Wingdings" pitchFamily="1" charset="2"/>
              <a:buNone/>
            </a:pPr>
            <a:endParaRPr kumimoji="0" lang="en-US" sz="1800" smtClean="0">
              <a:latin typeface="American Typewriter" pitchFamily="1" charset="0"/>
            </a:endParaRPr>
          </a:p>
          <a:p>
            <a:pPr eaLnBrk="1" hangingPunct="1">
              <a:lnSpc>
                <a:spcPct val="100000"/>
              </a:lnSpc>
            </a:pPr>
            <a:r>
              <a:rPr kumimoji="0" lang="en-US" sz="1800" smtClean="0">
                <a:latin typeface="American Typewriter" pitchFamily="1" charset="0"/>
              </a:rPr>
              <a:t>Current Champions of the J.League Cup: Tamagawa Clasico</a:t>
            </a:r>
          </a:p>
          <a:p>
            <a:pPr eaLnBrk="1" hangingPunct="1">
              <a:lnSpc>
                <a:spcPct val="100000"/>
              </a:lnSpc>
              <a:buFont typeface="Wingdings" pitchFamily="1" charset="2"/>
              <a:buNone/>
            </a:pPr>
            <a:endParaRPr kumimoji="0" lang="en-US" sz="1800" smtClean="0">
              <a:latin typeface="American Typewriter" pitchFamily="1" charset="0"/>
            </a:endParaRPr>
          </a:p>
          <a:p>
            <a:pPr eaLnBrk="1" hangingPunct="1">
              <a:lnSpc>
                <a:spcPct val="100000"/>
              </a:lnSpc>
            </a:pPr>
            <a:r>
              <a:rPr kumimoji="0" lang="en-US" sz="1800" smtClean="0">
                <a:latin typeface="American Typewriter" pitchFamily="1" charset="0"/>
              </a:rPr>
              <a:t>Current Champions of the Emperor’s Cup: Gamba Osaka</a:t>
            </a:r>
            <a:endParaRPr kumimoji="0" lang="en-US" sz="1600" smtClean="0">
              <a:latin typeface="American Typewriter" pitchFamily="1" charset="0"/>
            </a:endParaRPr>
          </a:p>
          <a:p>
            <a:pPr eaLnBrk="1" hangingPunct="1">
              <a:lnSpc>
                <a:spcPct val="100000"/>
              </a:lnSpc>
            </a:pPr>
            <a:endParaRPr kumimoji="0" lang="en-US" sz="1600" smtClean="0">
              <a:latin typeface="American Typewriter" pitchFamily="1" charset="0"/>
            </a:endParaRPr>
          </a:p>
          <a:p>
            <a:pPr eaLnBrk="1" hangingPunct="1">
              <a:lnSpc>
                <a:spcPct val="100000"/>
              </a:lnSpc>
            </a:pPr>
            <a:endParaRPr lang="en-US" sz="2400" smtClean="0"/>
          </a:p>
        </p:txBody>
      </p:sp>
      <p:pic>
        <p:nvPicPr>
          <p:cNvPr id="7172" name="Picture 6" descr="images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94250" y="1981200"/>
            <a:ext cx="363220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ja-JP" altLang="en-US" smtClean="0">
                <a:ea typeface="ヒラギノ角ゴ Pro W3" pitchFamily="1" charset="-128"/>
              </a:rPr>
              <a:t>やきゅう</a:t>
            </a:r>
            <a:endParaRPr kumimoji="0"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kumimoji="0" lang="en-US" altLang="ja-JP" sz="2000" smtClean="0">
                <a:latin typeface="American Typewriter" pitchFamily="1" charset="0"/>
                <a:ea typeface="ヒラギノ角ゴ Pro W3" pitchFamily="1" charset="-128"/>
              </a:rPr>
              <a:t>Baseball was introduced to japan in 1872,B</a:t>
            </a:r>
            <a:r>
              <a:rPr kumimoji="0" lang="en-US" sz="2000" smtClean="0">
                <a:latin typeface="American Typewriter" pitchFamily="1" charset="0"/>
              </a:rPr>
              <a:t>y horace wilson, who taught at the Kaisei School in Tokyo.</a:t>
            </a:r>
          </a:p>
          <a:p>
            <a:pPr eaLnBrk="1" hangingPunct="1">
              <a:lnSpc>
                <a:spcPct val="100000"/>
              </a:lnSpc>
            </a:pPr>
            <a:r>
              <a:rPr kumimoji="0" lang="en-US" sz="2000" smtClean="0">
                <a:latin typeface="American Typewriter" pitchFamily="1" charset="0"/>
              </a:rPr>
              <a:t>Hiroshi Hiraoka, who was in United States studying engineering, introduced the game to his co-workers at Japan national railways in 1878.He created the first baseball team</a:t>
            </a:r>
          </a:p>
          <a:p>
            <a:pPr eaLnBrk="1" hangingPunct="1">
              <a:lnSpc>
                <a:spcPct val="100000"/>
              </a:lnSpc>
            </a:pPr>
            <a:r>
              <a:rPr kumimoji="0" lang="en-US" sz="2000" smtClean="0">
                <a:latin typeface="American Typewriter" pitchFamily="1" charset="0"/>
              </a:rPr>
              <a:t>Now baseball is one of the most popular sports in japan.</a:t>
            </a:r>
          </a:p>
          <a:p>
            <a:pPr eaLnBrk="1" hangingPunct="1">
              <a:lnSpc>
                <a:spcPct val="100000"/>
              </a:lnSpc>
            </a:pPr>
            <a:r>
              <a:rPr kumimoji="0" lang="en-US" sz="2000" smtClean="0">
                <a:latin typeface="American Typewriter" pitchFamily="1" charset="0"/>
              </a:rPr>
              <a:t>The high school teams have 2 annual tournaments nation wide.accumulating at a final match at Hanshin Koshien Stadium in Nishinomiya.</a:t>
            </a:r>
          </a:p>
          <a:p>
            <a:pPr eaLnBrk="1" hangingPunct="1">
              <a:lnSpc>
                <a:spcPct val="100000"/>
              </a:lnSpc>
            </a:pPr>
            <a:r>
              <a:rPr kumimoji="0" lang="en-US" sz="2000" smtClean="0">
                <a:latin typeface="American Typewriter" pitchFamily="1" charset="0"/>
              </a:rPr>
              <a:t>It’s a common site to see the losing teams players coming off the field in tears after being elimntaed  by  the tournament by a loss</a:t>
            </a:r>
            <a:endParaRPr kumimoji="0"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smtClean="0">
                <a:latin typeface="American Typewriter" pitchFamily="1" charset="0"/>
              </a:rPr>
              <a:t>Famous Names</a:t>
            </a:r>
            <a:endParaRPr kumimoji="0" lang="en-US" smtClean="0"/>
          </a:p>
        </p:txBody>
      </p:sp>
      <p:sp>
        <p:nvSpPr>
          <p:cNvPr id="9219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9788" y="1981200"/>
            <a:ext cx="3922712" cy="3810000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kumimoji="0" lang="en-US" sz="1600" smtClean="0">
                <a:latin typeface="American Typewriter" pitchFamily="1" charset="0"/>
              </a:rPr>
              <a:t>Suzuki Ichiro is</a:t>
            </a:r>
            <a:r>
              <a:rPr kumimoji="0" lang="en-US" sz="1600" b="1" smtClean="0">
                <a:latin typeface="American Typewriter" pitchFamily="1" charset="0"/>
              </a:rPr>
              <a:t> </a:t>
            </a:r>
            <a:r>
              <a:rPr kumimoji="0" lang="en-US" sz="1600" smtClean="0">
                <a:latin typeface="American Typewriter" pitchFamily="1" charset="0"/>
              </a:rPr>
              <a:t>arguably the best baseball player Japan has produced</a:t>
            </a:r>
          </a:p>
          <a:p>
            <a:pPr eaLnBrk="1" hangingPunct="1">
              <a:lnSpc>
                <a:spcPct val="100000"/>
              </a:lnSpc>
            </a:pPr>
            <a:r>
              <a:rPr kumimoji="0" lang="en-US" sz="1600" smtClean="0">
                <a:latin typeface="American Typewriter" pitchFamily="1" charset="0"/>
              </a:rPr>
              <a:t>Ichiro holds 9 Japanese baseball records including: Seven-time PL batting champ (‘94-’00) hits in a season (‘94) Got on base in a record 69 consecutive games (‘94) 216 consecutive at-bats without a strikeout (‘97)</a:t>
            </a:r>
          </a:p>
          <a:p>
            <a:pPr eaLnBrk="1" hangingPunct="1">
              <a:lnSpc>
                <a:spcPct val="100000"/>
              </a:lnSpc>
            </a:pPr>
            <a:r>
              <a:rPr kumimoji="0" lang="en-US" sz="1600" smtClean="0">
                <a:latin typeface="American Typewriter" pitchFamily="1" charset="0"/>
              </a:rPr>
              <a:t>Suzuki first started to play when he was 8.He took part twice in the National High School Baseball Tournament at Koshein Stadium</a:t>
            </a:r>
            <a:endParaRPr kumimoji="0" lang="en-US" altLang="ja-JP" sz="1600" smtClean="0">
              <a:latin typeface="American Typewriter" pitchFamily="1" charset="0"/>
            </a:endParaRPr>
          </a:p>
          <a:p>
            <a:pPr eaLnBrk="1" hangingPunct="1">
              <a:lnSpc>
                <a:spcPct val="100000"/>
              </a:lnSpc>
            </a:pPr>
            <a:endParaRPr kumimoji="0" lang="en-US" sz="2400" smtClean="0">
              <a:latin typeface="Arial" charset="0"/>
            </a:endParaRPr>
          </a:p>
        </p:txBody>
      </p:sp>
      <p:pic>
        <p:nvPicPr>
          <p:cNvPr id="9220" name="Picture 6" descr="suzuki_ichiro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31838" y="1981200"/>
            <a:ext cx="3602037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sz="2400" smtClean="0">
                <a:solidFill>
                  <a:schemeClr val="tx1"/>
                </a:solidFill>
                <a:latin typeface="American Typewriter" pitchFamily="1" charset="0"/>
              </a:rPr>
              <a:t>Nippon Professional Baseball</a:t>
            </a:r>
            <a:endParaRPr kumimoji="0" lang="en-US" sz="2400" smtClean="0">
              <a:solidFill>
                <a:srgbClr val="00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kumimoji="0" lang="en-US" sz="1800" smtClean="0"/>
              <a:t>Highest level of Baseball in Japan.</a:t>
            </a:r>
          </a:p>
          <a:p>
            <a:pPr eaLnBrk="1" hangingPunct="1"/>
            <a:r>
              <a:rPr kumimoji="0" lang="en-US" sz="1800" smtClean="0"/>
              <a:t>Locals call it Puro Yakyu </a:t>
            </a:r>
          </a:p>
          <a:p>
            <a:pPr eaLnBrk="1" hangingPunct="1"/>
            <a:r>
              <a:rPr kumimoji="0" lang="en-US" sz="1800" smtClean="0"/>
              <a:t>Roots traced back to Tokyo Baseball Club</a:t>
            </a:r>
          </a:p>
          <a:p>
            <a:pPr eaLnBrk="1" hangingPunct="1"/>
            <a:r>
              <a:rPr kumimoji="0" lang="en-US" sz="1800" smtClean="0"/>
              <a:t>There are currently 12 teams in the NPB</a:t>
            </a:r>
          </a:p>
          <a:p>
            <a:pPr eaLnBrk="1" hangingPunct="1">
              <a:buFont typeface="Wingdings" pitchFamily="1" charset="2"/>
              <a:buNone/>
            </a:pPr>
            <a:endParaRPr kumimoji="0"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merican Typewriter" pitchFamily="1" charset="0"/>
              </a:rPr>
              <a:t>Rivalries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kumimoji="0" lang="en-US" sz="2000" smtClean="0">
                <a:latin typeface="American Typewriter" pitchFamily="1" charset="0"/>
              </a:rPr>
              <a:t>Saitama Seibu Lions and the Chiba Lotte Mariners</a:t>
            </a:r>
          </a:p>
          <a:p>
            <a:pPr eaLnBrk="1" hangingPunct="1"/>
            <a:r>
              <a:rPr kumimoji="0" lang="en-US" sz="2000" smtClean="0">
                <a:latin typeface="American Typewriter" pitchFamily="1" charset="0"/>
              </a:rPr>
              <a:t>In the Centrel League there is fierce competitions between The Yokohama Baystars and The Yomiuri Giants.</a:t>
            </a:r>
          </a:p>
        </p:txBody>
      </p:sp>
      <p:pic>
        <p:nvPicPr>
          <p:cNvPr id="11268" name="Picture 6" descr="images-1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53000" y="2286000"/>
            <a:ext cx="3771900" cy="2873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r Code">
  <a:themeElements>
    <a:clrScheme name="">
      <a:dk1>
        <a:srgbClr val="808080"/>
      </a:dk1>
      <a:lt1>
        <a:srgbClr val="FFFFFF"/>
      </a:lt1>
      <a:dk2>
        <a:srgbClr val="000000"/>
      </a:dk2>
      <a:lt2>
        <a:srgbClr val="FFFFFF"/>
      </a:lt2>
      <a:accent1>
        <a:srgbClr val="FF6600"/>
      </a:accent1>
      <a:accent2>
        <a:srgbClr val="99CC00"/>
      </a:accent2>
      <a:accent3>
        <a:srgbClr val="AAAAAA"/>
      </a:accent3>
      <a:accent4>
        <a:srgbClr val="DADADA"/>
      </a:accent4>
      <a:accent5>
        <a:srgbClr val="FFB8AA"/>
      </a:accent5>
      <a:accent6>
        <a:srgbClr val="8AB900"/>
      </a:accent6>
      <a:hlink>
        <a:srgbClr val="960000"/>
      </a:hlink>
      <a:folHlink>
        <a:srgbClr val="4068AC"/>
      </a:folHlink>
    </a:clrScheme>
    <a:fontScheme name="Bar Code">
      <a:majorFont>
        <a:latin typeface="Helvetica"/>
        <a:ea typeface="Osaka"/>
        <a:cs typeface=""/>
      </a:majorFont>
      <a:minorFont>
        <a:latin typeface="Helvetica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merican Typewriter" pitchFamily="1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merican Typewriter" pitchFamily="1" charset="0"/>
            <a:ea typeface="ヒラギノ角ゴ Pro W3" pitchFamily="1" charset="-128"/>
          </a:defRPr>
        </a:defPPr>
      </a:lstStyle>
    </a:lnDef>
  </a:objectDefaults>
  <a:extraClrSchemeLst>
    <a:extraClrScheme>
      <a:clrScheme name="Bar Co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 Co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 Co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 Co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 Co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 Co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 Co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 Co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 Co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 Co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 Co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 Co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2004:Templates:Presentations:Designs:Bar Code</Template>
  <TotalTime>429</TotalTime>
  <Words>609</Words>
  <Application>Microsoft Office PowerPoint</Application>
  <PresentationFormat>On-screen Show (4:3)</PresentationFormat>
  <Paragraphs>106</Paragraphs>
  <Slides>16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American Typewriter</vt:lpstr>
      <vt:lpstr>ヒラギノ角ゴ Pro W3</vt:lpstr>
      <vt:lpstr>Arial</vt:lpstr>
      <vt:lpstr>Helvetica</vt:lpstr>
      <vt:lpstr>Osaka</vt:lpstr>
      <vt:lpstr>Wingdings</vt:lpstr>
      <vt:lpstr>ヒラギノ角ゴ Pro W6</vt:lpstr>
      <vt:lpstr>Bar Code</vt:lpstr>
      <vt:lpstr>　スポーツ</vt:lpstr>
      <vt:lpstr>　　　　　サツカー</vt:lpstr>
      <vt:lpstr>J.League </vt:lpstr>
      <vt:lpstr>Famous Foreigners </vt:lpstr>
      <vt:lpstr>Competition </vt:lpstr>
      <vt:lpstr>やきゅう</vt:lpstr>
      <vt:lpstr>Famous Names</vt:lpstr>
      <vt:lpstr>Nippon Professional Baseball</vt:lpstr>
      <vt:lpstr>Rivalries</vt:lpstr>
      <vt:lpstr>       </vt:lpstr>
      <vt:lpstr>Sumo Wrestling</vt:lpstr>
      <vt:lpstr>Training</vt:lpstr>
      <vt:lpstr>Traditions</vt:lpstr>
      <vt:lpstr>The Bout</vt:lpstr>
      <vt:lpstr>North American perspective</vt:lpstr>
      <vt:lpstr>                  Questions</vt:lpstr>
    </vt:vector>
  </TitlesOfParts>
  <Company>SD#34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スポーツ</dc:title>
  <dc:creator>SD#34</dc:creator>
  <cp:lastModifiedBy>dilraj brar</cp:lastModifiedBy>
  <cp:revision>26</cp:revision>
  <dcterms:created xsi:type="dcterms:W3CDTF">2009-12-04T20:20:09Z</dcterms:created>
  <dcterms:modified xsi:type="dcterms:W3CDTF">2009-12-15T04:56:30Z</dcterms:modified>
</cp:coreProperties>
</file>